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292" r:id="rId3"/>
    <p:sldId id="264" r:id="rId4"/>
    <p:sldId id="266" r:id="rId5"/>
    <p:sldId id="267" r:id="rId6"/>
    <p:sldId id="265" r:id="rId7"/>
    <p:sldId id="276" r:id="rId8"/>
    <p:sldId id="277" r:id="rId9"/>
    <p:sldId id="278" r:id="rId10"/>
    <p:sldId id="364" r:id="rId11"/>
    <p:sldId id="365" r:id="rId12"/>
    <p:sldId id="368" r:id="rId13"/>
    <p:sldId id="367" r:id="rId14"/>
    <p:sldId id="369" r:id="rId15"/>
    <p:sldId id="370" r:id="rId16"/>
    <p:sldId id="366" r:id="rId17"/>
    <p:sldId id="371" r:id="rId18"/>
    <p:sldId id="372" r:id="rId19"/>
    <p:sldId id="279" r:id="rId20"/>
    <p:sldId id="335" r:id="rId21"/>
    <p:sldId id="337" r:id="rId22"/>
    <p:sldId id="341" r:id="rId23"/>
    <p:sldId id="349" r:id="rId24"/>
    <p:sldId id="346" r:id="rId25"/>
    <p:sldId id="347" r:id="rId26"/>
    <p:sldId id="348" r:id="rId27"/>
    <p:sldId id="350" r:id="rId28"/>
    <p:sldId id="345" r:id="rId29"/>
    <p:sldId id="343" r:id="rId30"/>
    <p:sldId id="293" r:id="rId31"/>
    <p:sldId id="282" r:id="rId32"/>
    <p:sldId id="284" r:id="rId33"/>
    <p:sldId id="285" r:id="rId34"/>
    <p:sldId id="286" r:id="rId35"/>
    <p:sldId id="287" r:id="rId36"/>
    <p:sldId id="288" r:id="rId37"/>
    <p:sldId id="373" r:id="rId38"/>
    <p:sldId id="374" r:id="rId39"/>
    <p:sldId id="375" r:id="rId40"/>
    <p:sldId id="376" r:id="rId41"/>
    <p:sldId id="378" r:id="rId42"/>
    <p:sldId id="377" r:id="rId43"/>
    <p:sldId id="379" r:id="rId44"/>
    <p:sldId id="289" r:id="rId45"/>
    <p:sldId id="290" r:id="rId46"/>
    <p:sldId id="291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24" r:id="rId57"/>
    <p:sldId id="325" r:id="rId58"/>
    <p:sldId id="326" r:id="rId59"/>
    <p:sldId id="303" r:id="rId60"/>
    <p:sldId id="304" r:id="rId61"/>
    <p:sldId id="305" r:id="rId62"/>
    <p:sldId id="306" r:id="rId63"/>
    <p:sldId id="308" r:id="rId64"/>
    <p:sldId id="307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7" r:id="rId73"/>
    <p:sldId id="380" r:id="rId74"/>
    <p:sldId id="318" r:id="rId75"/>
    <p:sldId id="329" r:id="rId76"/>
    <p:sldId id="330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32" r:id="rId86"/>
    <p:sldId id="333" r:id="rId87"/>
    <p:sldId id="322" r:id="rId88"/>
    <p:sldId id="323" r:id="rId89"/>
    <p:sldId id="263" r:id="rId90"/>
    <p:sldId id="269" r:id="rId91"/>
    <p:sldId id="257" r:id="rId92"/>
    <p:sldId id="270" r:id="rId93"/>
    <p:sldId id="259" r:id="rId94"/>
    <p:sldId id="271" r:id="rId95"/>
    <p:sldId id="272" r:id="rId96"/>
    <p:sldId id="273" r:id="rId97"/>
    <p:sldId id="274" r:id="rId98"/>
    <p:sldId id="275" r:id="rId99"/>
    <p:sldId id="262" r:id="rId100"/>
    <p:sldId id="258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34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2260" userDrawn="1">
          <p15:clr>
            <a:srgbClr val="A4A3A4"/>
          </p15:clr>
        </p15:guide>
        <p15:guide id="6" orient="horz" pos="4247" userDrawn="1">
          <p15:clr>
            <a:srgbClr val="A4A3A4"/>
          </p15:clr>
        </p15:guide>
        <p15:guide id="7" orient="horz" pos="1638" userDrawn="1">
          <p15:clr>
            <a:srgbClr val="A4A3A4"/>
          </p15:clr>
        </p15:guide>
        <p15:guide id="8" pos="7559" userDrawn="1">
          <p15:clr>
            <a:srgbClr val="A4A3A4"/>
          </p15:clr>
        </p15:guide>
        <p15:guide id="9" pos="3931" userDrawn="1">
          <p15:clr>
            <a:srgbClr val="A4A3A4"/>
          </p15:clr>
        </p15:guide>
        <p15:guide id="10" pos="756" userDrawn="1">
          <p15:clr>
            <a:srgbClr val="A4A3A4"/>
          </p15:clr>
        </p15:guide>
        <p15:guide id="11" pos="6652" userDrawn="1">
          <p15:clr>
            <a:srgbClr val="A4A3A4"/>
          </p15:clr>
        </p15:guide>
        <p15:guide id="12" orient="horz" pos="3770" userDrawn="1">
          <p15:clr>
            <a:srgbClr val="A4A3A4"/>
          </p15:clr>
        </p15:guide>
        <p15:guide id="13" orient="horz" pos="9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F2"/>
    <a:srgbClr val="E89685"/>
    <a:srgbClr val="EA9797"/>
    <a:srgbClr val="EA96A3"/>
    <a:srgbClr val="C9965B"/>
    <a:srgbClr val="D29772"/>
    <a:srgbClr val="D69A89"/>
    <a:srgbClr val="D89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4B3FCC-8906-417D-8DF0-649F72CC9999}" v="20" dt="2023-12-15T05:31:34.978"/>
    <p1510:client id="{E4F87E3C-52A6-4DBA-BE8A-072FF57943AF}" v="125" dt="2023-12-14T23:30:11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90" y="3588"/>
      </p:cViewPr>
      <p:guideLst>
        <p:guide orient="horz" pos="1185"/>
        <p:guide pos="3840"/>
        <p:guide pos="234"/>
        <p:guide pos="7197"/>
        <p:guide orient="horz" pos="2260"/>
        <p:guide orient="horz" pos="4247"/>
        <p:guide orient="horz" pos="1638"/>
        <p:guide pos="7559"/>
        <p:guide pos="3931"/>
        <p:guide pos="756"/>
        <p:guide pos="6652"/>
        <p:guide orient="horz" pos="3770"/>
        <p:guide orient="horz" pos="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나윤 김" userId="af431a95c742d7d7" providerId="LiveId" clId="{E4F87E3C-52A6-4DBA-BE8A-072FF57943AF}"/>
    <pc:docChg chg="undo redo custSel addSld delSld modSld sldOrd">
      <pc:chgData name="나윤 김" userId="af431a95c742d7d7" providerId="LiveId" clId="{E4F87E3C-52A6-4DBA-BE8A-072FF57943AF}" dt="2023-12-14T22:42:15.555" v="3383" actId="1076"/>
      <pc:docMkLst>
        <pc:docMk/>
      </pc:docMkLst>
      <pc:sldChg chg="addSp delSp modSp mod">
        <pc:chgData name="나윤 김" userId="af431a95c742d7d7" providerId="LiveId" clId="{E4F87E3C-52A6-4DBA-BE8A-072FF57943AF}" dt="2023-12-14T22:37:32.218" v="3067" actId="1035"/>
        <pc:sldMkLst>
          <pc:docMk/>
          <pc:sldMk cId="1373937545" sldId="315"/>
        </pc:sldMkLst>
        <pc:spChg chg="mod">
          <ac:chgData name="나윤 김" userId="af431a95c742d7d7" providerId="LiveId" clId="{E4F87E3C-52A6-4DBA-BE8A-072FF57943AF}" dt="2023-12-14T22:37:26.142" v="3055" actId="20577"/>
          <ac:spMkLst>
            <pc:docMk/>
            <pc:sldMk cId="1373937545" sldId="315"/>
            <ac:spMk id="6" creationId="{B922C14D-7260-13BE-9189-97ED3B5857B5}"/>
          </ac:spMkLst>
        </pc:spChg>
        <pc:spChg chg="add mod">
          <ac:chgData name="나윤 김" userId="af431a95c742d7d7" providerId="LiveId" clId="{E4F87E3C-52A6-4DBA-BE8A-072FF57943AF}" dt="2023-12-14T22:37:32.218" v="3067" actId="1035"/>
          <ac:spMkLst>
            <pc:docMk/>
            <pc:sldMk cId="1373937545" sldId="315"/>
            <ac:spMk id="11" creationId="{CFBCB1E8-BA2B-28DE-413D-89CCEE47AD68}"/>
          </ac:spMkLst>
        </pc:spChg>
        <pc:picChg chg="add mod">
          <ac:chgData name="나윤 김" userId="af431a95c742d7d7" providerId="LiveId" clId="{E4F87E3C-52A6-4DBA-BE8A-072FF57943AF}" dt="2023-12-14T22:37:32.218" v="3067" actId="1035"/>
          <ac:picMkLst>
            <pc:docMk/>
            <pc:sldMk cId="1373937545" sldId="315"/>
            <ac:picMk id="3" creationId="{A4B50B2E-EF14-54B3-EC16-10D7DC404473}"/>
          </ac:picMkLst>
        </pc:picChg>
        <pc:picChg chg="add mod">
          <ac:chgData name="나윤 김" userId="af431a95c742d7d7" providerId="LiveId" clId="{E4F87E3C-52A6-4DBA-BE8A-072FF57943AF}" dt="2023-12-14T22:37:32.218" v="3067" actId="1035"/>
          <ac:picMkLst>
            <pc:docMk/>
            <pc:sldMk cId="1373937545" sldId="315"/>
            <ac:picMk id="8" creationId="{864C2346-50DC-4AE8-EE6A-50B508CC7E14}"/>
          </ac:picMkLst>
        </pc:picChg>
        <pc:picChg chg="add mod">
          <ac:chgData name="나윤 김" userId="af431a95c742d7d7" providerId="LiveId" clId="{E4F87E3C-52A6-4DBA-BE8A-072FF57943AF}" dt="2023-12-14T22:37:32.218" v="3067" actId="1035"/>
          <ac:picMkLst>
            <pc:docMk/>
            <pc:sldMk cId="1373937545" sldId="315"/>
            <ac:picMk id="10" creationId="{F2148EA6-4C0A-13FB-FA69-54B23C0FA88E}"/>
          </ac:picMkLst>
        </pc:picChg>
        <pc:picChg chg="add del mod">
          <ac:chgData name="나윤 김" userId="af431a95c742d7d7" providerId="LiveId" clId="{E4F87E3C-52A6-4DBA-BE8A-072FF57943AF}" dt="2023-12-14T22:35:51.143" v="2808" actId="478"/>
          <ac:picMkLst>
            <pc:docMk/>
            <pc:sldMk cId="1373937545" sldId="315"/>
            <ac:picMk id="12" creationId="{7AFDC113-BA21-12DF-6298-7E63990CD88A}"/>
          </ac:picMkLst>
        </pc:picChg>
        <pc:picChg chg="add del mod">
          <ac:chgData name="나윤 김" userId="af431a95c742d7d7" providerId="LiveId" clId="{E4F87E3C-52A6-4DBA-BE8A-072FF57943AF}" dt="2023-12-14T22:35:51.143" v="2808" actId="478"/>
          <ac:picMkLst>
            <pc:docMk/>
            <pc:sldMk cId="1373937545" sldId="315"/>
            <ac:picMk id="13" creationId="{00F33D29-CC7E-A715-9A29-46A624AC6694}"/>
          </ac:picMkLst>
        </pc:picChg>
        <pc:picChg chg="add del mod">
          <ac:chgData name="나윤 김" userId="af431a95c742d7d7" providerId="LiveId" clId="{E4F87E3C-52A6-4DBA-BE8A-072FF57943AF}" dt="2023-12-14T22:35:51.143" v="2808" actId="478"/>
          <ac:picMkLst>
            <pc:docMk/>
            <pc:sldMk cId="1373937545" sldId="315"/>
            <ac:picMk id="14" creationId="{F2956EB3-175B-FB6B-854A-D1AB979D0382}"/>
          </ac:picMkLst>
        </pc:picChg>
        <pc:picChg chg="add del mod">
          <ac:chgData name="나윤 김" userId="af431a95c742d7d7" providerId="LiveId" clId="{E4F87E3C-52A6-4DBA-BE8A-072FF57943AF}" dt="2023-12-14T22:35:54.262" v="2811" actId="478"/>
          <ac:picMkLst>
            <pc:docMk/>
            <pc:sldMk cId="1373937545" sldId="315"/>
            <ac:picMk id="15" creationId="{33E241CD-65D4-5A0C-6C6F-B4EF4F7823B8}"/>
          </ac:picMkLst>
        </pc:picChg>
        <pc:picChg chg="add del mod">
          <ac:chgData name="나윤 김" userId="af431a95c742d7d7" providerId="LiveId" clId="{E4F87E3C-52A6-4DBA-BE8A-072FF57943AF}" dt="2023-12-14T22:35:54.262" v="2811" actId="478"/>
          <ac:picMkLst>
            <pc:docMk/>
            <pc:sldMk cId="1373937545" sldId="315"/>
            <ac:picMk id="16" creationId="{AFE1DDB8-7AF8-4FE1-E14E-0AD85A64D770}"/>
          </ac:picMkLst>
        </pc:picChg>
        <pc:picChg chg="add del mod">
          <ac:chgData name="나윤 김" userId="af431a95c742d7d7" providerId="LiveId" clId="{E4F87E3C-52A6-4DBA-BE8A-072FF57943AF}" dt="2023-12-14T22:35:54.262" v="2811" actId="478"/>
          <ac:picMkLst>
            <pc:docMk/>
            <pc:sldMk cId="1373937545" sldId="315"/>
            <ac:picMk id="17" creationId="{24A312C1-91C7-3421-E777-E13F2A74D8B5}"/>
          </ac:picMkLst>
        </pc:picChg>
      </pc:sldChg>
      <pc:sldChg chg="del">
        <pc:chgData name="나윤 김" userId="af431a95c742d7d7" providerId="LiveId" clId="{E4F87E3C-52A6-4DBA-BE8A-072FF57943AF}" dt="2023-12-14T22:34:03.341" v="2749" actId="2696"/>
        <pc:sldMkLst>
          <pc:docMk/>
          <pc:sldMk cId="2416927862" sldId="316"/>
        </pc:sldMkLst>
      </pc:sldChg>
      <pc:sldChg chg="addSp delSp modSp mod">
        <pc:chgData name="나윤 김" userId="af431a95c742d7d7" providerId="LiveId" clId="{E4F87E3C-52A6-4DBA-BE8A-072FF57943AF}" dt="2023-12-14T22:42:15.555" v="3383" actId="1076"/>
        <pc:sldMkLst>
          <pc:docMk/>
          <pc:sldMk cId="2575645931" sldId="317"/>
        </pc:sldMkLst>
        <pc:spChg chg="add del mod">
          <ac:chgData name="나윤 김" userId="af431a95c742d7d7" providerId="LiveId" clId="{E4F87E3C-52A6-4DBA-BE8A-072FF57943AF}" dt="2023-12-14T22:38:31.336" v="3080" actId="478"/>
          <ac:spMkLst>
            <pc:docMk/>
            <pc:sldMk cId="2575645931" sldId="317"/>
            <ac:spMk id="2" creationId="{ED4846D2-7016-F614-6D55-7D1F7019BB77}"/>
          </ac:spMkLst>
        </pc:spChg>
        <pc:spChg chg="mod">
          <ac:chgData name="나윤 김" userId="af431a95c742d7d7" providerId="LiveId" clId="{E4F87E3C-52A6-4DBA-BE8A-072FF57943AF}" dt="2023-12-14T22:40:59.629" v="3289" actId="20577"/>
          <ac:spMkLst>
            <pc:docMk/>
            <pc:sldMk cId="2575645931" sldId="317"/>
            <ac:spMk id="5" creationId="{4FCB142C-F334-0695-637A-42DBCBFEBEED}"/>
          </ac:spMkLst>
        </pc:spChg>
        <pc:spChg chg="del">
          <ac:chgData name="나윤 김" userId="af431a95c742d7d7" providerId="LiveId" clId="{E4F87E3C-52A6-4DBA-BE8A-072FF57943AF}" dt="2023-12-14T22:37:42.478" v="3068" actId="478"/>
          <ac:spMkLst>
            <pc:docMk/>
            <pc:sldMk cId="2575645931" sldId="317"/>
            <ac:spMk id="6" creationId="{2E3A0C51-C5D6-9830-ADA3-1157F3E4746C}"/>
          </ac:spMkLst>
        </pc:spChg>
        <pc:spChg chg="del">
          <ac:chgData name="나윤 김" userId="af431a95c742d7d7" providerId="LiveId" clId="{E4F87E3C-52A6-4DBA-BE8A-072FF57943AF}" dt="2023-12-14T22:37:43.703" v="3069" actId="478"/>
          <ac:spMkLst>
            <pc:docMk/>
            <pc:sldMk cId="2575645931" sldId="317"/>
            <ac:spMk id="8" creationId="{617757AE-4AFE-D16E-DDAC-CDA7906CE34A}"/>
          </ac:spMkLst>
        </pc:spChg>
        <pc:spChg chg="del">
          <ac:chgData name="나윤 김" userId="af431a95c742d7d7" providerId="LiveId" clId="{E4F87E3C-52A6-4DBA-BE8A-072FF57943AF}" dt="2023-12-14T22:37:42.478" v="3068" actId="478"/>
          <ac:spMkLst>
            <pc:docMk/>
            <pc:sldMk cId="2575645931" sldId="317"/>
            <ac:spMk id="9" creationId="{1D4BA44B-EA60-72B1-B896-7ECD7E179327}"/>
          </ac:spMkLst>
        </pc:spChg>
        <pc:spChg chg="del">
          <ac:chgData name="나윤 김" userId="af431a95c742d7d7" providerId="LiveId" clId="{E4F87E3C-52A6-4DBA-BE8A-072FF57943AF}" dt="2023-12-14T22:37:42.478" v="3068" actId="478"/>
          <ac:spMkLst>
            <pc:docMk/>
            <pc:sldMk cId="2575645931" sldId="317"/>
            <ac:spMk id="10" creationId="{5DAF45B5-29DE-D720-D159-ECAB55E4EDB9}"/>
          </ac:spMkLst>
        </pc:spChg>
        <pc:spChg chg="del">
          <ac:chgData name="나윤 김" userId="af431a95c742d7d7" providerId="LiveId" clId="{E4F87E3C-52A6-4DBA-BE8A-072FF57943AF}" dt="2023-12-14T22:37:42.478" v="3068" actId="478"/>
          <ac:spMkLst>
            <pc:docMk/>
            <pc:sldMk cId="2575645931" sldId="317"/>
            <ac:spMk id="11" creationId="{30148324-69B3-3AE4-E01F-C6A5A424793C}"/>
          </ac:spMkLst>
        </pc:spChg>
        <pc:spChg chg="add mod">
          <ac:chgData name="나윤 김" userId="af431a95c742d7d7" providerId="LiveId" clId="{E4F87E3C-52A6-4DBA-BE8A-072FF57943AF}" dt="2023-12-14T22:40:01.283" v="3277" actId="404"/>
          <ac:spMkLst>
            <pc:docMk/>
            <pc:sldMk cId="2575645931" sldId="317"/>
            <ac:spMk id="13" creationId="{EE09AD51-5041-FA79-25F2-640AF6D3CD7A}"/>
          </ac:spMkLst>
        </pc:spChg>
        <pc:picChg chg="add mod">
          <ac:chgData name="나윤 김" userId="af431a95c742d7d7" providerId="LiveId" clId="{E4F87E3C-52A6-4DBA-BE8A-072FF57943AF}" dt="2023-12-14T22:42:15.555" v="3383" actId="1076"/>
          <ac:picMkLst>
            <pc:docMk/>
            <pc:sldMk cId="2575645931" sldId="317"/>
            <ac:picMk id="3" creationId="{BB9A2396-E58B-1A72-0733-F42F5C4CA89D}"/>
          </ac:picMkLst>
        </pc:picChg>
        <pc:picChg chg="add mod">
          <ac:chgData name="나윤 김" userId="af431a95c742d7d7" providerId="LiveId" clId="{E4F87E3C-52A6-4DBA-BE8A-072FF57943AF}" dt="2023-12-14T22:42:15.555" v="3383" actId="1076"/>
          <ac:picMkLst>
            <pc:docMk/>
            <pc:sldMk cId="2575645931" sldId="317"/>
            <ac:picMk id="4" creationId="{EE5154CC-FF20-33CF-1407-63922D0D7B2D}"/>
          </ac:picMkLst>
        </pc:picChg>
      </pc:sldChg>
      <pc:sldChg chg="addSp delSp modSp add mod">
        <pc:chgData name="나윤 김" userId="af431a95c742d7d7" providerId="LiveId" clId="{E4F87E3C-52A6-4DBA-BE8A-072FF57943AF}" dt="2023-12-14T18:10:55.064" v="180" actId="403"/>
        <pc:sldMkLst>
          <pc:docMk/>
          <pc:sldMk cId="118192254" sldId="364"/>
        </pc:sldMkLst>
        <pc:spChg chg="mod">
          <ac:chgData name="나윤 김" userId="af431a95c742d7d7" providerId="LiveId" clId="{E4F87E3C-52A6-4DBA-BE8A-072FF57943AF}" dt="2023-12-14T18:08:37.596" v="179" actId="20577"/>
          <ac:spMkLst>
            <pc:docMk/>
            <pc:sldMk cId="118192254" sldId="364"/>
            <ac:spMk id="5" creationId="{4FCB142C-F334-0695-637A-42DBCBFEBEED}"/>
          </ac:spMkLst>
        </pc:spChg>
        <pc:spChg chg="del">
          <ac:chgData name="나윤 김" userId="af431a95c742d7d7" providerId="LiveId" clId="{E4F87E3C-52A6-4DBA-BE8A-072FF57943AF}" dt="2023-12-14T18:05:27.937" v="106" actId="478"/>
          <ac:spMkLst>
            <pc:docMk/>
            <pc:sldMk cId="118192254" sldId="364"/>
            <ac:spMk id="6" creationId="{2E3A0C51-C5D6-9830-ADA3-1157F3E4746C}"/>
          </ac:spMkLst>
        </pc:spChg>
        <pc:spChg chg="del">
          <ac:chgData name="나윤 김" userId="af431a95c742d7d7" providerId="LiveId" clId="{E4F87E3C-52A6-4DBA-BE8A-072FF57943AF}" dt="2023-12-14T18:01:48.016" v="1" actId="478"/>
          <ac:spMkLst>
            <pc:docMk/>
            <pc:sldMk cId="118192254" sldId="364"/>
            <ac:spMk id="8" creationId="{617757AE-4AFE-D16E-DDAC-CDA7906CE34A}"/>
          </ac:spMkLst>
        </pc:spChg>
        <pc:spChg chg="del">
          <ac:chgData name="나윤 김" userId="af431a95c742d7d7" providerId="LiveId" clId="{E4F87E3C-52A6-4DBA-BE8A-072FF57943AF}" dt="2023-12-14T18:01:48.016" v="1" actId="478"/>
          <ac:spMkLst>
            <pc:docMk/>
            <pc:sldMk cId="118192254" sldId="364"/>
            <ac:spMk id="9" creationId="{1D4BA44B-EA60-72B1-B896-7ECD7E179327}"/>
          </ac:spMkLst>
        </pc:spChg>
        <pc:spChg chg="del">
          <ac:chgData name="나윤 김" userId="af431a95c742d7d7" providerId="LiveId" clId="{E4F87E3C-52A6-4DBA-BE8A-072FF57943AF}" dt="2023-12-14T18:01:48.016" v="1" actId="478"/>
          <ac:spMkLst>
            <pc:docMk/>
            <pc:sldMk cId="118192254" sldId="364"/>
            <ac:spMk id="10" creationId="{5DAF45B5-29DE-D720-D159-ECAB55E4EDB9}"/>
          </ac:spMkLst>
        </pc:spChg>
        <pc:spChg chg="del">
          <ac:chgData name="나윤 김" userId="af431a95c742d7d7" providerId="LiveId" clId="{E4F87E3C-52A6-4DBA-BE8A-072FF57943AF}" dt="2023-12-14T18:01:48.016" v="1" actId="478"/>
          <ac:spMkLst>
            <pc:docMk/>
            <pc:sldMk cId="118192254" sldId="364"/>
            <ac:spMk id="11" creationId="{30148324-69B3-3AE4-E01F-C6A5A424793C}"/>
          </ac:spMkLst>
        </pc:spChg>
        <pc:spChg chg="mod">
          <ac:chgData name="나윤 김" userId="af431a95c742d7d7" providerId="LiveId" clId="{E4F87E3C-52A6-4DBA-BE8A-072FF57943AF}" dt="2023-12-14T18:02:14.201" v="37" actId="20577"/>
          <ac:spMkLst>
            <pc:docMk/>
            <pc:sldMk cId="118192254" sldId="364"/>
            <ac:spMk id="20" creationId="{261B706E-CB68-31F9-5B48-57B66D7BBA78}"/>
          </ac:spMkLst>
        </pc:spChg>
        <pc:graphicFrameChg chg="add mod modGraphic">
          <ac:chgData name="나윤 김" userId="af431a95c742d7d7" providerId="LiveId" clId="{E4F87E3C-52A6-4DBA-BE8A-072FF57943AF}" dt="2023-12-14T18:10:55.064" v="180" actId="403"/>
          <ac:graphicFrameMkLst>
            <pc:docMk/>
            <pc:sldMk cId="118192254" sldId="364"/>
            <ac:graphicFrameMk id="3" creationId="{022F0BE5-5885-6F15-3092-786F0E5A7451}"/>
          </ac:graphicFrameMkLst>
        </pc:graphicFrameChg>
      </pc:sldChg>
      <pc:sldChg chg="addSp delSp modSp add mod">
        <pc:chgData name="나윤 김" userId="af431a95c742d7d7" providerId="LiveId" clId="{E4F87E3C-52A6-4DBA-BE8A-072FF57943AF}" dt="2023-12-14T19:08:10.265" v="889" actId="1076"/>
        <pc:sldMkLst>
          <pc:docMk/>
          <pc:sldMk cId="1260494422" sldId="365"/>
        </pc:sldMkLst>
        <pc:spChg chg="mod">
          <ac:chgData name="나윤 김" userId="af431a95c742d7d7" providerId="LiveId" clId="{E4F87E3C-52A6-4DBA-BE8A-072FF57943AF}" dt="2023-12-14T18:39:28.718" v="466"/>
          <ac:spMkLst>
            <pc:docMk/>
            <pc:sldMk cId="1260494422" sldId="365"/>
            <ac:spMk id="5" creationId="{4FCB142C-F334-0695-637A-42DBCBFEBEED}"/>
          </ac:spMkLst>
        </pc:spChg>
        <pc:spChg chg="add mod">
          <ac:chgData name="나윤 김" userId="af431a95c742d7d7" providerId="LiveId" clId="{E4F87E3C-52A6-4DBA-BE8A-072FF57943AF}" dt="2023-12-14T19:08:10.265" v="889" actId="1076"/>
          <ac:spMkLst>
            <pc:docMk/>
            <pc:sldMk cId="1260494422" sldId="365"/>
            <ac:spMk id="7" creationId="{195A33FA-2B99-4E8F-CFB7-A62C6D6B7015}"/>
          </ac:spMkLst>
        </pc:spChg>
        <pc:graphicFrameChg chg="del">
          <ac:chgData name="나윤 김" userId="af431a95c742d7d7" providerId="LiveId" clId="{E4F87E3C-52A6-4DBA-BE8A-072FF57943AF}" dt="2023-12-14T18:11:09.508" v="182" actId="478"/>
          <ac:graphicFrameMkLst>
            <pc:docMk/>
            <pc:sldMk cId="1260494422" sldId="365"/>
            <ac:graphicFrameMk id="3" creationId="{022F0BE5-5885-6F15-3092-786F0E5A7451}"/>
          </ac:graphicFrameMkLst>
        </pc:graphicFrameChg>
        <pc:graphicFrameChg chg="add mod modGraphic">
          <ac:chgData name="나윤 김" userId="af431a95c742d7d7" providerId="LiveId" clId="{E4F87E3C-52A6-4DBA-BE8A-072FF57943AF}" dt="2023-12-14T18:44:22.997" v="506" actId="1076"/>
          <ac:graphicFrameMkLst>
            <pc:docMk/>
            <pc:sldMk cId="1260494422" sldId="365"/>
            <ac:graphicFrameMk id="4" creationId="{857EF388-4B26-EAF7-64AF-0342A7CDA428}"/>
          </ac:graphicFrameMkLst>
        </pc:graphicFrameChg>
      </pc:sldChg>
      <pc:sldChg chg="addSp delSp modSp add mod ord">
        <pc:chgData name="나윤 김" userId="af431a95c742d7d7" providerId="LiveId" clId="{E4F87E3C-52A6-4DBA-BE8A-072FF57943AF}" dt="2023-12-14T19:38:16.969" v="1829" actId="1076"/>
        <pc:sldMkLst>
          <pc:docMk/>
          <pc:sldMk cId="442723501" sldId="366"/>
        </pc:sldMkLst>
        <pc:spChg chg="mod">
          <ac:chgData name="나윤 김" userId="af431a95c742d7d7" providerId="LiveId" clId="{E4F87E3C-52A6-4DBA-BE8A-072FF57943AF}" dt="2023-12-14T19:38:16.969" v="1829" actId="1076"/>
          <ac:spMkLst>
            <pc:docMk/>
            <pc:sldMk cId="442723501" sldId="366"/>
            <ac:spMk id="5" creationId="{4FCB142C-F334-0695-637A-42DBCBFEBEED}"/>
          </ac:spMkLst>
        </pc:spChg>
        <pc:spChg chg="add mod">
          <ac:chgData name="나윤 김" userId="af431a95c742d7d7" providerId="LiveId" clId="{E4F87E3C-52A6-4DBA-BE8A-072FF57943AF}" dt="2023-12-14T19:32:49.324" v="1730" actId="1076"/>
          <ac:spMkLst>
            <pc:docMk/>
            <pc:sldMk cId="442723501" sldId="366"/>
            <ac:spMk id="6" creationId="{84A75272-F1FF-1BF7-491A-52FD32E850B8}"/>
          </ac:spMkLst>
        </pc:spChg>
        <pc:spChg chg="del mod">
          <ac:chgData name="나윤 김" userId="af431a95c742d7d7" providerId="LiveId" clId="{E4F87E3C-52A6-4DBA-BE8A-072FF57943AF}" dt="2023-12-14T19:21:15.620" v="984" actId="478"/>
          <ac:spMkLst>
            <pc:docMk/>
            <pc:sldMk cId="442723501" sldId="366"/>
            <ac:spMk id="7" creationId="{195A33FA-2B99-4E8F-CFB7-A62C6D6B7015}"/>
          </ac:spMkLst>
        </pc:spChg>
        <pc:spChg chg="add mod">
          <ac:chgData name="나윤 김" userId="af431a95c742d7d7" providerId="LiveId" clId="{E4F87E3C-52A6-4DBA-BE8A-072FF57943AF}" dt="2023-12-14T19:32:42.804" v="1729" actId="1076"/>
          <ac:spMkLst>
            <pc:docMk/>
            <pc:sldMk cId="442723501" sldId="366"/>
            <ac:spMk id="8" creationId="{47B7A0C8-976A-4B0F-5213-2517C03DC9E0}"/>
          </ac:spMkLst>
        </pc:spChg>
        <pc:graphicFrameChg chg="add mod modGraphic">
          <ac:chgData name="나윤 김" userId="af431a95c742d7d7" providerId="LiveId" clId="{E4F87E3C-52A6-4DBA-BE8A-072FF57943AF}" dt="2023-12-14T19:32:42.804" v="1729" actId="1076"/>
          <ac:graphicFrameMkLst>
            <pc:docMk/>
            <pc:sldMk cId="442723501" sldId="366"/>
            <ac:graphicFrameMk id="3" creationId="{C6FB6B9A-82A0-1E5B-C826-7D084C69E780}"/>
          </ac:graphicFrameMkLst>
        </pc:graphicFrameChg>
        <pc:graphicFrameChg chg="del modGraphic">
          <ac:chgData name="나윤 김" userId="af431a95c742d7d7" providerId="LiveId" clId="{E4F87E3C-52A6-4DBA-BE8A-072FF57943AF}" dt="2023-12-14T18:45:08.025" v="512" actId="478"/>
          <ac:graphicFrameMkLst>
            <pc:docMk/>
            <pc:sldMk cId="442723501" sldId="366"/>
            <ac:graphicFrameMk id="4" creationId="{857EF388-4B26-EAF7-64AF-0342A7CDA428}"/>
          </ac:graphicFrameMkLst>
        </pc:graphicFrameChg>
        <pc:picChg chg="add del mod">
          <ac:chgData name="나윤 김" userId="af431a95c742d7d7" providerId="LiveId" clId="{E4F87E3C-52A6-4DBA-BE8A-072FF57943AF}" dt="2023-12-14T18:54:59.117" v="631" actId="478"/>
          <ac:picMkLst>
            <pc:docMk/>
            <pc:sldMk cId="442723501" sldId="366"/>
            <ac:picMk id="3074" creationId="{504294DD-778B-687E-E3EC-57FFD343DFD9}"/>
          </ac:picMkLst>
        </pc:picChg>
      </pc:sldChg>
      <pc:sldChg chg="addSp delSp modSp add mod">
        <pc:chgData name="나윤 김" userId="af431a95c742d7d7" providerId="LiveId" clId="{E4F87E3C-52A6-4DBA-BE8A-072FF57943AF}" dt="2023-12-14T19:39:17.563" v="1846" actId="1038"/>
        <pc:sldMkLst>
          <pc:docMk/>
          <pc:sldMk cId="2532502146" sldId="367"/>
        </pc:sldMkLst>
        <pc:spChg chg="add mod">
          <ac:chgData name="나윤 김" userId="af431a95c742d7d7" providerId="LiveId" clId="{E4F87E3C-52A6-4DBA-BE8A-072FF57943AF}" dt="2023-12-14T18:58:15.869" v="740" actId="20577"/>
          <ac:spMkLst>
            <pc:docMk/>
            <pc:sldMk cId="2532502146" sldId="367"/>
            <ac:spMk id="3" creationId="{0A377D46-B95B-3C8A-BE0A-0FA5B09A49C0}"/>
          </ac:spMkLst>
        </pc:spChg>
        <pc:spChg chg="mod">
          <ac:chgData name="나윤 김" userId="af431a95c742d7d7" providerId="LiveId" clId="{E4F87E3C-52A6-4DBA-BE8A-072FF57943AF}" dt="2023-12-14T19:39:17.563" v="1846" actId="1038"/>
          <ac:spMkLst>
            <pc:docMk/>
            <pc:sldMk cId="2532502146" sldId="367"/>
            <ac:spMk id="5" creationId="{4FCB142C-F334-0695-637A-42DBCBFEBEED}"/>
          </ac:spMkLst>
        </pc:spChg>
        <pc:spChg chg="del">
          <ac:chgData name="나윤 김" userId="af431a95c742d7d7" providerId="LiveId" clId="{E4F87E3C-52A6-4DBA-BE8A-072FF57943AF}" dt="2023-12-14T18:46:19.513" v="605" actId="478"/>
          <ac:spMkLst>
            <pc:docMk/>
            <pc:sldMk cId="2532502146" sldId="367"/>
            <ac:spMk id="7" creationId="{195A33FA-2B99-4E8F-CFB7-A62C6D6B7015}"/>
          </ac:spMkLst>
        </pc:spChg>
        <pc:picChg chg="add del mod">
          <ac:chgData name="나윤 김" userId="af431a95c742d7d7" providerId="LiveId" clId="{E4F87E3C-52A6-4DBA-BE8A-072FF57943AF}" dt="2023-12-14T19:00:45.070" v="747" actId="478"/>
          <ac:picMkLst>
            <pc:docMk/>
            <pc:sldMk cId="2532502146" sldId="367"/>
            <ac:picMk id="6" creationId="{3F812B79-F19D-C0A3-C275-D8FC6C7367D3}"/>
          </ac:picMkLst>
        </pc:picChg>
        <pc:picChg chg="del mod">
          <ac:chgData name="나윤 김" userId="af431a95c742d7d7" providerId="LiveId" clId="{E4F87E3C-52A6-4DBA-BE8A-072FF57943AF}" dt="2023-12-14T18:57:15.829" v="656" actId="478"/>
          <ac:picMkLst>
            <pc:docMk/>
            <pc:sldMk cId="2532502146" sldId="367"/>
            <ac:picMk id="3074" creationId="{504294DD-778B-687E-E3EC-57FFD343DFD9}"/>
          </ac:picMkLst>
        </pc:picChg>
        <pc:picChg chg="add mod">
          <ac:chgData name="나윤 김" userId="af431a95c742d7d7" providerId="LiveId" clId="{E4F87E3C-52A6-4DBA-BE8A-072FF57943AF}" dt="2023-12-14T19:00:41.084" v="745" actId="1076"/>
          <ac:picMkLst>
            <pc:docMk/>
            <pc:sldMk cId="2532502146" sldId="367"/>
            <ac:picMk id="4098" creationId="{8C9C32A0-C29D-82AA-0EA4-91F246863C94}"/>
          </ac:picMkLst>
        </pc:picChg>
      </pc:sldChg>
      <pc:sldChg chg="addSp delSp modSp add mod ord">
        <pc:chgData name="나윤 김" userId="af431a95c742d7d7" providerId="LiveId" clId="{E4F87E3C-52A6-4DBA-BE8A-072FF57943AF}" dt="2023-12-14T21:33:23.591" v="2421" actId="1076"/>
        <pc:sldMkLst>
          <pc:docMk/>
          <pc:sldMk cId="4100724003" sldId="368"/>
        </pc:sldMkLst>
        <pc:spChg chg="add mod">
          <ac:chgData name="나윤 김" userId="af431a95c742d7d7" providerId="LiveId" clId="{E4F87E3C-52A6-4DBA-BE8A-072FF57943AF}" dt="2023-12-14T21:33:23.591" v="2421" actId="1076"/>
          <ac:spMkLst>
            <pc:docMk/>
            <pc:sldMk cId="4100724003" sldId="368"/>
            <ac:spMk id="4" creationId="{8F9C1C7A-3401-3ECA-57D0-A21A10F9CA52}"/>
          </ac:spMkLst>
        </pc:spChg>
        <pc:spChg chg="del mod">
          <ac:chgData name="나윤 김" userId="af431a95c742d7d7" providerId="LiveId" clId="{E4F87E3C-52A6-4DBA-BE8A-072FF57943AF}" dt="2023-12-14T21:33:20.526" v="2419" actId="478"/>
          <ac:spMkLst>
            <pc:docMk/>
            <pc:sldMk cId="4100724003" sldId="368"/>
            <ac:spMk id="5" creationId="{4FCB142C-F334-0695-637A-42DBCBFEBEED}"/>
          </ac:spMkLst>
        </pc:spChg>
        <pc:picChg chg="mod">
          <ac:chgData name="나윤 김" userId="af431a95c742d7d7" providerId="LiveId" clId="{E4F87E3C-52A6-4DBA-BE8A-072FF57943AF}" dt="2023-12-14T18:57:10.902" v="653" actId="1076"/>
          <ac:picMkLst>
            <pc:docMk/>
            <pc:sldMk cId="4100724003" sldId="368"/>
            <ac:picMk id="3074" creationId="{504294DD-778B-687E-E3EC-57FFD343DFD9}"/>
          </ac:picMkLst>
        </pc:picChg>
        <pc:picChg chg="del">
          <ac:chgData name="나윤 김" userId="af431a95c742d7d7" providerId="LiveId" clId="{E4F87E3C-52A6-4DBA-BE8A-072FF57943AF}" dt="2023-12-14T18:57:05.990" v="650" actId="478"/>
          <ac:picMkLst>
            <pc:docMk/>
            <pc:sldMk cId="4100724003" sldId="368"/>
            <ac:picMk id="4098" creationId="{8C9C32A0-C29D-82AA-0EA4-91F246863C94}"/>
          </ac:picMkLst>
        </pc:picChg>
      </pc:sldChg>
      <pc:sldChg chg="addSp delSp modSp add mod">
        <pc:chgData name="나윤 김" userId="af431a95c742d7d7" providerId="LiveId" clId="{E4F87E3C-52A6-4DBA-BE8A-072FF57943AF}" dt="2023-12-14T19:39:19.593" v="1847" actId="1038"/>
        <pc:sldMkLst>
          <pc:docMk/>
          <pc:sldMk cId="1794960972" sldId="369"/>
        </pc:sldMkLst>
        <pc:spChg chg="mod">
          <ac:chgData name="나윤 김" userId="af431a95c742d7d7" providerId="LiveId" clId="{E4F87E3C-52A6-4DBA-BE8A-072FF57943AF}" dt="2023-12-14T19:23:57.223" v="1127" actId="20577"/>
          <ac:spMkLst>
            <pc:docMk/>
            <pc:sldMk cId="1794960972" sldId="369"/>
            <ac:spMk id="3" creationId="{0A377D46-B95B-3C8A-BE0A-0FA5B09A49C0}"/>
          </ac:spMkLst>
        </pc:spChg>
        <pc:spChg chg="mod">
          <ac:chgData name="나윤 김" userId="af431a95c742d7d7" providerId="LiveId" clId="{E4F87E3C-52A6-4DBA-BE8A-072FF57943AF}" dt="2023-12-14T19:39:19.593" v="1847" actId="1038"/>
          <ac:spMkLst>
            <pc:docMk/>
            <pc:sldMk cId="1794960972" sldId="369"/>
            <ac:spMk id="5" creationId="{4FCB142C-F334-0695-637A-42DBCBFEBEED}"/>
          </ac:spMkLst>
        </pc:spChg>
        <pc:spChg chg="add mod">
          <ac:chgData name="나윤 김" userId="af431a95c742d7d7" providerId="LiveId" clId="{E4F87E3C-52A6-4DBA-BE8A-072FF57943AF}" dt="2023-12-14T19:04:32.500" v="871" actId="1076"/>
          <ac:spMkLst>
            <pc:docMk/>
            <pc:sldMk cId="1794960972" sldId="369"/>
            <ac:spMk id="12" creationId="{32F81D90-151B-EA2A-40A4-CBCED428AFDA}"/>
          </ac:spMkLst>
        </pc:spChg>
        <pc:spChg chg="add mod">
          <ac:chgData name="나윤 김" userId="af431a95c742d7d7" providerId="LiveId" clId="{E4F87E3C-52A6-4DBA-BE8A-072FF57943AF}" dt="2023-12-14T19:14:13.536" v="903" actId="20577"/>
          <ac:spMkLst>
            <pc:docMk/>
            <pc:sldMk cId="1794960972" sldId="369"/>
            <ac:spMk id="13" creationId="{9B95FAB5-886B-301A-9D95-DAB70C379E04}"/>
          </ac:spMkLst>
        </pc:spChg>
        <pc:spChg chg="add mod">
          <ac:chgData name="나윤 김" userId="af431a95c742d7d7" providerId="LiveId" clId="{E4F87E3C-52A6-4DBA-BE8A-072FF57943AF}" dt="2023-12-14T19:04:55.803" v="885" actId="20577"/>
          <ac:spMkLst>
            <pc:docMk/>
            <pc:sldMk cId="1794960972" sldId="369"/>
            <ac:spMk id="14" creationId="{6795A059-1A84-E2D7-3237-6FE41DC17B48}"/>
          </ac:spMkLst>
        </pc:spChg>
        <pc:spChg chg="add del mod">
          <ac:chgData name="나윤 김" userId="af431a95c742d7d7" providerId="LiveId" clId="{E4F87E3C-52A6-4DBA-BE8A-072FF57943AF}" dt="2023-12-14T19:06:40.463" v="888" actId="478"/>
          <ac:spMkLst>
            <pc:docMk/>
            <pc:sldMk cId="1794960972" sldId="369"/>
            <ac:spMk id="16" creationId="{5ECA1478-9B68-A262-5DB9-44C9434EFA63}"/>
          </ac:spMkLst>
        </pc:spChg>
        <pc:picChg chg="mod">
          <ac:chgData name="나윤 김" userId="af431a95c742d7d7" providerId="LiveId" clId="{E4F87E3C-52A6-4DBA-BE8A-072FF57943AF}" dt="2023-12-14T19:04:06.129" v="852" actId="1076"/>
          <ac:picMkLst>
            <pc:docMk/>
            <pc:sldMk cId="1794960972" sldId="369"/>
            <ac:picMk id="6" creationId="{3F812B79-F19D-C0A3-C275-D8FC6C7367D3}"/>
          </ac:picMkLst>
        </pc:picChg>
        <pc:picChg chg="add mod">
          <ac:chgData name="나윤 김" userId="af431a95c742d7d7" providerId="LiveId" clId="{E4F87E3C-52A6-4DBA-BE8A-072FF57943AF}" dt="2023-12-14T19:04:06.129" v="852" actId="1076"/>
          <ac:picMkLst>
            <pc:docMk/>
            <pc:sldMk cId="1794960972" sldId="369"/>
            <ac:picMk id="7" creationId="{AAE3D536-3F96-197E-F6CD-0DC3976EA9C8}"/>
          </ac:picMkLst>
        </pc:picChg>
        <pc:picChg chg="add mod">
          <ac:chgData name="나윤 김" userId="af431a95c742d7d7" providerId="LiveId" clId="{E4F87E3C-52A6-4DBA-BE8A-072FF57943AF}" dt="2023-12-14T19:04:09.389" v="853" actId="14100"/>
          <ac:picMkLst>
            <pc:docMk/>
            <pc:sldMk cId="1794960972" sldId="369"/>
            <ac:picMk id="9" creationId="{9713679F-D780-4D1E-3E23-7CB07B4EAE18}"/>
          </ac:picMkLst>
        </pc:picChg>
        <pc:picChg chg="add del">
          <ac:chgData name="나윤 김" userId="af431a95c742d7d7" providerId="LiveId" clId="{E4F87E3C-52A6-4DBA-BE8A-072FF57943AF}" dt="2023-12-14T19:03:41.375" v="840" actId="478"/>
          <ac:picMkLst>
            <pc:docMk/>
            <pc:sldMk cId="1794960972" sldId="369"/>
            <ac:picMk id="11" creationId="{12C111E7-72C6-5704-AE33-BA3328DEC98C}"/>
          </ac:picMkLst>
        </pc:picChg>
        <pc:picChg chg="del">
          <ac:chgData name="나윤 김" userId="af431a95c742d7d7" providerId="LiveId" clId="{E4F87E3C-52A6-4DBA-BE8A-072FF57943AF}" dt="2023-12-14T19:00:46.914" v="748" actId="478"/>
          <ac:picMkLst>
            <pc:docMk/>
            <pc:sldMk cId="1794960972" sldId="369"/>
            <ac:picMk id="4098" creationId="{8C9C32A0-C29D-82AA-0EA4-91F246863C94}"/>
          </ac:picMkLst>
        </pc:picChg>
      </pc:sldChg>
      <pc:sldChg chg="addSp delSp modSp add mod">
        <pc:chgData name="나윤 김" userId="af431a95c742d7d7" providerId="LiveId" clId="{E4F87E3C-52A6-4DBA-BE8A-072FF57943AF}" dt="2023-12-14T19:39:24.426" v="1848" actId="1038"/>
        <pc:sldMkLst>
          <pc:docMk/>
          <pc:sldMk cId="397185084" sldId="370"/>
        </pc:sldMkLst>
        <pc:spChg chg="mod">
          <ac:chgData name="나윤 김" userId="af431a95c742d7d7" providerId="LiveId" clId="{E4F87E3C-52A6-4DBA-BE8A-072FF57943AF}" dt="2023-12-14T19:24:01.025" v="1136" actId="20577"/>
          <ac:spMkLst>
            <pc:docMk/>
            <pc:sldMk cId="397185084" sldId="370"/>
            <ac:spMk id="3" creationId="{0A377D46-B95B-3C8A-BE0A-0FA5B09A49C0}"/>
          </ac:spMkLst>
        </pc:spChg>
        <pc:spChg chg="mod">
          <ac:chgData name="나윤 김" userId="af431a95c742d7d7" providerId="LiveId" clId="{E4F87E3C-52A6-4DBA-BE8A-072FF57943AF}" dt="2023-12-14T19:39:24.426" v="1848" actId="1038"/>
          <ac:spMkLst>
            <pc:docMk/>
            <pc:sldMk cId="397185084" sldId="370"/>
            <ac:spMk id="5" creationId="{4FCB142C-F334-0695-637A-42DBCBFEBEED}"/>
          </ac:spMkLst>
        </pc:spChg>
        <pc:spChg chg="add del mod">
          <ac:chgData name="나윤 김" userId="af431a95c742d7d7" providerId="LiveId" clId="{E4F87E3C-52A6-4DBA-BE8A-072FF57943AF}" dt="2023-12-14T19:19:09.095" v="952" actId="478"/>
          <ac:spMkLst>
            <pc:docMk/>
            <pc:sldMk cId="397185084" sldId="370"/>
            <ac:spMk id="8" creationId="{93678C2F-37E1-8625-EFF0-EA849D96EEBB}"/>
          </ac:spMkLst>
        </pc:spChg>
        <pc:spChg chg="add del mod">
          <ac:chgData name="나윤 김" userId="af431a95c742d7d7" providerId="LiveId" clId="{E4F87E3C-52A6-4DBA-BE8A-072FF57943AF}" dt="2023-12-14T19:20:27.658" v="981" actId="20577"/>
          <ac:spMkLst>
            <pc:docMk/>
            <pc:sldMk cId="397185084" sldId="370"/>
            <ac:spMk id="10" creationId="{D8D58EF1-7407-D5C5-66D1-049DAED3B9B8}"/>
          </ac:spMkLst>
        </pc:spChg>
        <pc:picChg chg="del">
          <ac:chgData name="나윤 김" userId="af431a95c742d7d7" providerId="LiveId" clId="{E4F87E3C-52A6-4DBA-BE8A-072FF57943AF}" dt="2023-12-14T19:15:16.625" v="904" actId="478"/>
          <ac:picMkLst>
            <pc:docMk/>
            <pc:sldMk cId="397185084" sldId="370"/>
            <ac:picMk id="6" creationId="{3F812B79-F19D-C0A3-C275-D8FC6C7367D3}"/>
          </ac:picMkLst>
        </pc:picChg>
        <pc:picChg chg="del">
          <ac:chgData name="나윤 김" userId="af431a95c742d7d7" providerId="LiveId" clId="{E4F87E3C-52A6-4DBA-BE8A-072FF57943AF}" dt="2023-12-14T19:15:16.625" v="904" actId="478"/>
          <ac:picMkLst>
            <pc:docMk/>
            <pc:sldMk cId="397185084" sldId="370"/>
            <ac:picMk id="7" creationId="{AAE3D536-3F96-197E-F6CD-0DC3976EA9C8}"/>
          </ac:picMkLst>
        </pc:picChg>
        <pc:picChg chg="del">
          <ac:chgData name="나윤 김" userId="af431a95c742d7d7" providerId="LiveId" clId="{E4F87E3C-52A6-4DBA-BE8A-072FF57943AF}" dt="2023-12-14T19:15:16.625" v="904" actId="478"/>
          <ac:picMkLst>
            <pc:docMk/>
            <pc:sldMk cId="397185084" sldId="370"/>
            <ac:picMk id="9" creationId="{9713679F-D780-4D1E-3E23-7CB07B4EAE18}"/>
          </ac:picMkLst>
        </pc:picChg>
        <pc:picChg chg="mod">
          <ac:chgData name="나윤 김" userId="af431a95c742d7d7" providerId="LiveId" clId="{E4F87E3C-52A6-4DBA-BE8A-072FF57943AF}" dt="2023-12-14T19:20:37.566" v="983" actId="1076"/>
          <ac:picMkLst>
            <pc:docMk/>
            <pc:sldMk cId="397185084" sldId="370"/>
            <ac:picMk id="11" creationId="{12C111E7-72C6-5704-AE33-BA3328DEC98C}"/>
          </ac:picMkLst>
        </pc:picChg>
      </pc:sldChg>
      <pc:sldChg chg="addSp delSp modSp add mod">
        <pc:chgData name="나윤 김" userId="af431a95c742d7d7" providerId="LiveId" clId="{E4F87E3C-52A6-4DBA-BE8A-072FF57943AF}" dt="2023-12-14T19:43:23.266" v="1984"/>
        <pc:sldMkLst>
          <pc:docMk/>
          <pc:sldMk cId="1929288080" sldId="371"/>
        </pc:sldMkLst>
        <pc:spChg chg="mod">
          <ac:chgData name="나윤 김" userId="af431a95c742d7d7" providerId="LiveId" clId="{E4F87E3C-52A6-4DBA-BE8A-072FF57943AF}" dt="2023-12-14T19:39:33.801" v="1850" actId="1076"/>
          <ac:spMkLst>
            <pc:docMk/>
            <pc:sldMk cId="1929288080" sldId="371"/>
            <ac:spMk id="5" creationId="{4FCB142C-F334-0695-637A-42DBCBFEBEED}"/>
          </ac:spMkLst>
        </pc:spChg>
        <pc:spChg chg="mod">
          <ac:chgData name="나윤 김" userId="af431a95c742d7d7" providerId="LiveId" clId="{E4F87E3C-52A6-4DBA-BE8A-072FF57943AF}" dt="2023-12-14T19:43:23.266" v="1984"/>
          <ac:spMkLst>
            <pc:docMk/>
            <pc:sldMk cId="1929288080" sldId="371"/>
            <ac:spMk id="6" creationId="{84A75272-F1FF-1BF7-491A-52FD32E850B8}"/>
          </ac:spMkLst>
        </pc:spChg>
        <pc:spChg chg="del">
          <ac:chgData name="나윤 김" userId="af431a95c742d7d7" providerId="LiveId" clId="{E4F87E3C-52A6-4DBA-BE8A-072FF57943AF}" dt="2023-12-14T19:35:19.908" v="1733" actId="478"/>
          <ac:spMkLst>
            <pc:docMk/>
            <pc:sldMk cId="1929288080" sldId="371"/>
            <ac:spMk id="8" creationId="{47B7A0C8-976A-4B0F-5213-2517C03DC9E0}"/>
          </ac:spMkLst>
        </pc:spChg>
        <pc:graphicFrameChg chg="del">
          <ac:chgData name="나윤 김" userId="af431a95c742d7d7" providerId="LiveId" clId="{E4F87E3C-52A6-4DBA-BE8A-072FF57943AF}" dt="2023-12-14T19:35:19.216" v="1732" actId="478"/>
          <ac:graphicFrameMkLst>
            <pc:docMk/>
            <pc:sldMk cId="1929288080" sldId="371"/>
            <ac:graphicFrameMk id="3" creationId="{C6FB6B9A-82A0-1E5B-C826-7D084C69E780}"/>
          </ac:graphicFrameMkLst>
        </pc:graphicFrameChg>
        <pc:graphicFrameChg chg="add mod modGraphic">
          <ac:chgData name="나윤 김" userId="af431a95c742d7d7" providerId="LiveId" clId="{E4F87E3C-52A6-4DBA-BE8A-072FF57943AF}" dt="2023-12-14T19:42:30" v="1935" actId="403"/>
          <ac:graphicFrameMkLst>
            <pc:docMk/>
            <pc:sldMk cId="1929288080" sldId="371"/>
            <ac:graphicFrameMk id="4" creationId="{E6442A4A-B1D8-39C5-DBD9-CA05584D5EC6}"/>
          </ac:graphicFrameMkLst>
        </pc:graphicFrameChg>
        <pc:graphicFrameChg chg="add del mod">
          <ac:chgData name="나윤 김" userId="af431a95c742d7d7" providerId="LiveId" clId="{E4F87E3C-52A6-4DBA-BE8A-072FF57943AF}" dt="2023-12-14T19:41:31.187" v="1918" actId="478"/>
          <ac:graphicFrameMkLst>
            <pc:docMk/>
            <pc:sldMk cId="1929288080" sldId="371"/>
            <ac:graphicFrameMk id="7" creationId="{3C129E20-0DB0-5254-7417-50B37E176023}"/>
          </ac:graphicFrameMkLst>
        </pc:graphicFrameChg>
      </pc:sldChg>
      <pc:sldChg chg="addSp delSp modSp add mod">
        <pc:chgData name="나윤 김" userId="af431a95c742d7d7" providerId="LiveId" clId="{E4F87E3C-52A6-4DBA-BE8A-072FF57943AF}" dt="2023-12-14T19:47:43.700" v="2154" actId="1076"/>
        <pc:sldMkLst>
          <pc:docMk/>
          <pc:sldMk cId="2226160139" sldId="372"/>
        </pc:sldMkLst>
        <pc:spChg chg="mod">
          <ac:chgData name="나윤 김" userId="af431a95c742d7d7" providerId="LiveId" clId="{E4F87E3C-52A6-4DBA-BE8A-072FF57943AF}" dt="2023-12-14T19:43:18.757" v="1977" actId="20577"/>
          <ac:spMkLst>
            <pc:docMk/>
            <pc:sldMk cId="2226160139" sldId="372"/>
            <ac:spMk id="6" creationId="{84A75272-F1FF-1BF7-491A-52FD32E850B8}"/>
          </ac:spMkLst>
        </pc:spChg>
        <pc:spChg chg="add mod">
          <ac:chgData name="나윤 김" userId="af431a95c742d7d7" providerId="LiveId" clId="{E4F87E3C-52A6-4DBA-BE8A-072FF57943AF}" dt="2023-12-14T19:47:43.700" v="2154" actId="1076"/>
          <ac:spMkLst>
            <pc:docMk/>
            <pc:sldMk cId="2226160139" sldId="372"/>
            <ac:spMk id="8" creationId="{9027D268-2DB1-21DD-8A3E-99FB5D177093}"/>
          </ac:spMkLst>
        </pc:spChg>
        <pc:graphicFrameChg chg="del">
          <ac:chgData name="나윤 김" userId="af431a95c742d7d7" providerId="LiveId" clId="{E4F87E3C-52A6-4DBA-BE8A-072FF57943AF}" dt="2023-12-14T19:41:44.796" v="1920" actId="478"/>
          <ac:graphicFrameMkLst>
            <pc:docMk/>
            <pc:sldMk cId="2226160139" sldId="372"/>
            <ac:graphicFrameMk id="4" creationId="{E6442A4A-B1D8-39C5-DBD9-CA05584D5EC6}"/>
          </ac:graphicFrameMkLst>
        </pc:graphicFrameChg>
        <pc:graphicFrameChg chg="mod modGraphic">
          <ac:chgData name="나윤 김" userId="af431a95c742d7d7" providerId="LiveId" clId="{E4F87E3C-52A6-4DBA-BE8A-072FF57943AF}" dt="2023-12-14T19:45:46.879" v="2083" actId="1076"/>
          <ac:graphicFrameMkLst>
            <pc:docMk/>
            <pc:sldMk cId="2226160139" sldId="372"/>
            <ac:graphicFrameMk id="7" creationId="{3C129E20-0DB0-5254-7417-50B37E176023}"/>
          </ac:graphicFrameMkLst>
        </pc:graphicFrameChg>
      </pc:sldChg>
      <pc:sldChg chg="add del">
        <pc:chgData name="나윤 김" userId="af431a95c742d7d7" providerId="LiveId" clId="{E4F87E3C-52A6-4DBA-BE8A-072FF57943AF}" dt="2023-12-14T19:49:08.423" v="2156" actId="2696"/>
        <pc:sldMkLst>
          <pc:docMk/>
          <pc:sldMk cId="2526910019" sldId="373"/>
        </pc:sldMkLst>
      </pc:sldChg>
      <pc:sldChg chg="addSp delSp modSp add mod">
        <pc:chgData name="나윤 김" userId="af431a95c742d7d7" providerId="LiveId" clId="{E4F87E3C-52A6-4DBA-BE8A-072FF57943AF}" dt="2023-12-14T20:22:50.266" v="2341" actId="20577"/>
        <pc:sldMkLst>
          <pc:docMk/>
          <pc:sldMk cId="3214533359" sldId="373"/>
        </pc:sldMkLst>
        <pc:spChg chg="add mod">
          <ac:chgData name="나윤 김" userId="af431a95c742d7d7" providerId="LiveId" clId="{E4F87E3C-52A6-4DBA-BE8A-072FF57943AF}" dt="2023-12-14T20:22:50.266" v="2341" actId="20577"/>
          <ac:spMkLst>
            <pc:docMk/>
            <pc:sldMk cId="3214533359" sldId="373"/>
            <ac:spMk id="2" creationId="{775780DD-364A-E01D-6597-4F88C2EF5778}"/>
          </ac:spMkLst>
        </pc:spChg>
        <pc:spChg chg="add mod">
          <ac:chgData name="나윤 김" userId="af431a95c742d7d7" providerId="LiveId" clId="{E4F87E3C-52A6-4DBA-BE8A-072FF57943AF}" dt="2023-12-14T19:49:38.478" v="2159"/>
          <ac:spMkLst>
            <pc:docMk/>
            <pc:sldMk cId="3214533359" sldId="373"/>
            <ac:spMk id="3" creationId="{11EDD6FC-2771-856B-B9E7-21208B2AC1B0}"/>
          </ac:spMkLst>
        </pc:spChg>
        <pc:spChg chg="del">
          <ac:chgData name="나윤 김" userId="af431a95c742d7d7" providerId="LiveId" clId="{E4F87E3C-52A6-4DBA-BE8A-072FF57943AF}" dt="2023-12-14T19:49:38.227" v="2158" actId="478"/>
          <ac:spMkLst>
            <pc:docMk/>
            <pc:sldMk cId="3214533359" sldId="373"/>
            <ac:spMk id="5" creationId="{4FCB142C-F334-0695-637A-42DBCBFEBEED}"/>
          </ac:spMkLst>
        </pc:spChg>
        <pc:spChg chg="del">
          <ac:chgData name="나윤 김" userId="af431a95c742d7d7" providerId="LiveId" clId="{E4F87E3C-52A6-4DBA-BE8A-072FF57943AF}" dt="2023-12-14T19:49:38.227" v="2158" actId="478"/>
          <ac:spMkLst>
            <pc:docMk/>
            <pc:sldMk cId="3214533359" sldId="373"/>
            <ac:spMk id="6" creationId="{2E3A0C51-C5D6-9830-ADA3-1157F3E4746C}"/>
          </ac:spMkLst>
        </pc:spChg>
        <pc:spChg chg="del">
          <ac:chgData name="나윤 김" userId="af431a95c742d7d7" providerId="LiveId" clId="{E4F87E3C-52A6-4DBA-BE8A-072FF57943AF}" dt="2023-12-14T19:49:38.227" v="2158" actId="478"/>
          <ac:spMkLst>
            <pc:docMk/>
            <pc:sldMk cId="3214533359" sldId="373"/>
            <ac:spMk id="8" creationId="{617757AE-4AFE-D16E-DDAC-CDA7906CE34A}"/>
          </ac:spMkLst>
        </pc:spChg>
        <pc:spChg chg="del">
          <ac:chgData name="나윤 김" userId="af431a95c742d7d7" providerId="LiveId" clId="{E4F87E3C-52A6-4DBA-BE8A-072FF57943AF}" dt="2023-12-14T19:49:38.227" v="2158" actId="478"/>
          <ac:spMkLst>
            <pc:docMk/>
            <pc:sldMk cId="3214533359" sldId="373"/>
            <ac:spMk id="9" creationId="{1D4BA44B-EA60-72B1-B896-7ECD7E179327}"/>
          </ac:spMkLst>
        </pc:spChg>
        <pc:spChg chg="del">
          <ac:chgData name="나윤 김" userId="af431a95c742d7d7" providerId="LiveId" clId="{E4F87E3C-52A6-4DBA-BE8A-072FF57943AF}" dt="2023-12-14T19:49:38.227" v="2158" actId="478"/>
          <ac:spMkLst>
            <pc:docMk/>
            <pc:sldMk cId="3214533359" sldId="373"/>
            <ac:spMk id="10" creationId="{5DAF45B5-29DE-D720-D159-ECAB55E4EDB9}"/>
          </ac:spMkLst>
        </pc:spChg>
        <pc:spChg chg="del">
          <ac:chgData name="나윤 김" userId="af431a95c742d7d7" providerId="LiveId" clId="{E4F87E3C-52A6-4DBA-BE8A-072FF57943AF}" dt="2023-12-14T19:49:38.227" v="2158" actId="478"/>
          <ac:spMkLst>
            <pc:docMk/>
            <pc:sldMk cId="3214533359" sldId="373"/>
            <ac:spMk id="11" creationId="{30148324-69B3-3AE4-E01F-C6A5A424793C}"/>
          </ac:spMkLst>
        </pc:spChg>
        <pc:spChg chg="del">
          <ac:chgData name="나윤 김" userId="af431a95c742d7d7" providerId="LiveId" clId="{E4F87E3C-52A6-4DBA-BE8A-072FF57943AF}" dt="2023-12-14T19:49:38.227" v="2158" actId="478"/>
          <ac:spMkLst>
            <pc:docMk/>
            <pc:sldMk cId="3214533359" sldId="373"/>
            <ac:spMk id="12" creationId="{ABCD49C2-16A3-BBAF-FFF6-DEC91DFC1E7D}"/>
          </ac:spMkLst>
        </pc:spChg>
        <pc:spChg chg="add del mod">
          <ac:chgData name="나윤 김" userId="af431a95c742d7d7" providerId="LiveId" clId="{E4F87E3C-52A6-4DBA-BE8A-072FF57943AF}" dt="2023-12-14T20:21:47.755" v="2255" actId="478"/>
          <ac:spMkLst>
            <pc:docMk/>
            <pc:sldMk cId="3214533359" sldId="373"/>
            <ac:spMk id="13" creationId="{D843DE6B-3DAF-37D2-C55A-D0D2BBAE4DAF}"/>
          </ac:spMkLst>
        </pc:spChg>
        <pc:graphicFrameChg chg="add mod modGraphic">
          <ac:chgData name="나윤 김" userId="af431a95c742d7d7" providerId="LiveId" clId="{E4F87E3C-52A6-4DBA-BE8A-072FF57943AF}" dt="2023-12-14T20:21:32.964" v="2251" actId="1036"/>
          <ac:graphicFrameMkLst>
            <pc:docMk/>
            <pc:sldMk cId="3214533359" sldId="373"/>
            <ac:graphicFrameMk id="14" creationId="{534D9685-E5F8-7DBE-3380-485DF0348E62}"/>
          </ac:graphicFrameMkLst>
        </pc:graphicFrameChg>
      </pc:sldChg>
      <pc:sldChg chg="addSp delSp modSp add mod">
        <pc:chgData name="나윤 김" userId="af431a95c742d7d7" providerId="LiveId" clId="{E4F87E3C-52A6-4DBA-BE8A-072FF57943AF}" dt="2023-12-14T20:59:39.498" v="2402" actId="1076"/>
        <pc:sldMkLst>
          <pc:docMk/>
          <pc:sldMk cId="969321647" sldId="374"/>
        </pc:sldMkLst>
        <pc:spChg chg="mod">
          <ac:chgData name="나윤 김" userId="af431a95c742d7d7" providerId="LiveId" clId="{E4F87E3C-52A6-4DBA-BE8A-072FF57943AF}" dt="2023-12-14T20:23:02.493" v="2342"/>
          <ac:spMkLst>
            <pc:docMk/>
            <pc:sldMk cId="969321647" sldId="374"/>
            <ac:spMk id="2" creationId="{775780DD-364A-E01D-6597-4F88C2EF5778}"/>
          </ac:spMkLst>
        </pc:spChg>
        <pc:spChg chg="del">
          <ac:chgData name="나윤 김" userId="af431a95c742d7d7" providerId="LiveId" clId="{E4F87E3C-52A6-4DBA-BE8A-072FF57943AF}" dt="2023-12-14T20:22:23.148" v="2257" actId="478"/>
          <ac:spMkLst>
            <pc:docMk/>
            <pc:sldMk cId="969321647" sldId="374"/>
            <ac:spMk id="3" creationId="{11EDD6FC-2771-856B-B9E7-21208B2AC1B0}"/>
          </ac:spMkLst>
        </pc:spChg>
        <pc:spChg chg="add del mod">
          <ac:chgData name="나윤 김" userId="af431a95c742d7d7" providerId="LiveId" clId="{E4F87E3C-52A6-4DBA-BE8A-072FF57943AF}" dt="2023-12-14T20:22:30.872" v="2259" actId="478"/>
          <ac:spMkLst>
            <pc:docMk/>
            <pc:sldMk cId="969321647" sldId="374"/>
            <ac:spMk id="4" creationId="{77BBA660-E3EF-17F5-AED7-52026D5B0A23}"/>
          </ac:spMkLst>
        </pc:spChg>
        <pc:spChg chg="add mod">
          <ac:chgData name="나윤 김" userId="af431a95c742d7d7" providerId="LiveId" clId="{E4F87E3C-52A6-4DBA-BE8A-072FF57943AF}" dt="2023-12-14T20:22:25.177" v="2258"/>
          <ac:spMkLst>
            <pc:docMk/>
            <pc:sldMk cId="969321647" sldId="374"/>
            <ac:spMk id="5" creationId="{6D6324A0-FB81-7C62-5DC0-12A285F953A5}"/>
          </ac:spMkLst>
        </pc:spChg>
        <pc:spChg chg="add mod">
          <ac:chgData name="나윤 김" userId="af431a95c742d7d7" providerId="LiveId" clId="{E4F87E3C-52A6-4DBA-BE8A-072FF57943AF}" dt="2023-12-14T20:59:23.363" v="2400"/>
          <ac:spMkLst>
            <pc:docMk/>
            <pc:sldMk cId="969321647" sldId="374"/>
            <ac:spMk id="8" creationId="{99554FAF-C834-040F-60D3-0D6AFA0B78F1}"/>
          </ac:spMkLst>
        </pc:spChg>
        <pc:graphicFrameChg chg="add mod modGraphic">
          <ac:chgData name="나윤 김" userId="af431a95c742d7d7" providerId="LiveId" clId="{E4F87E3C-52A6-4DBA-BE8A-072FF57943AF}" dt="2023-12-14T20:59:39.498" v="2402" actId="1076"/>
          <ac:graphicFrameMkLst>
            <pc:docMk/>
            <pc:sldMk cId="969321647" sldId="374"/>
            <ac:graphicFrameMk id="6" creationId="{69D2E439-8860-6203-ABB5-2C852B3D9505}"/>
          </ac:graphicFrameMkLst>
        </pc:graphicFrameChg>
        <pc:graphicFrameChg chg="del">
          <ac:chgData name="나윤 김" userId="af431a95c742d7d7" providerId="LiveId" clId="{E4F87E3C-52A6-4DBA-BE8A-072FF57943AF}" dt="2023-12-14T20:22:23.148" v="2257" actId="478"/>
          <ac:graphicFrameMkLst>
            <pc:docMk/>
            <pc:sldMk cId="969321647" sldId="374"/>
            <ac:graphicFrameMk id="14" creationId="{534D9685-E5F8-7DBE-3380-485DF0348E62}"/>
          </ac:graphicFrameMkLst>
        </pc:graphicFrameChg>
      </pc:sldChg>
      <pc:sldChg chg="addSp delSp modSp add mod">
        <pc:chgData name="나윤 김" userId="af431a95c742d7d7" providerId="LiveId" clId="{E4F87E3C-52A6-4DBA-BE8A-072FF57943AF}" dt="2023-12-14T21:33:05.751" v="2418" actId="1076"/>
        <pc:sldMkLst>
          <pc:docMk/>
          <pc:sldMk cId="1196060240" sldId="375"/>
        </pc:sldMkLst>
        <pc:spChg chg="add del mod">
          <ac:chgData name="나윤 김" userId="af431a95c742d7d7" providerId="LiveId" clId="{E4F87E3C-52A6-4DBA-BE8A-072FF57943AF}" dt="2023-12-14T21:33:03.317" v="2416" actId="478"/>
          <ac:spMkLst>
            <pc:docMk/>
            <pc:sldMk cId="1196060240" sldId="375"/>
            <ac:spMk id="3" creationId="{96BA5665-FC24-FAFD-AF7B-4CFBA17BD71D}"/>
          </ac:spMkLst>
        </pc:spChg>
        <pc:spChg chg="add mod">
          <ac:chgData name="나윤 김" userId="af431a95c742d7d7" providerId="LiveId" clId="{E4F87E3C-52A6-4DBA-BE8A-072FF57943AF}" dt="2023-12-14T21:00:04.860" v="2406"/>
          <ac:spMkLst>
            <pc:docMk/>
            <pc:sldMk cId="1196060240" sldId="375"/>
            <ac:spMk id="4" creationId="{C0780FA4-29F2-5C81-9AE6-C52802CEDD41}"/>
          </ac:spMkLst>
        </pc:spChg>
        <pc:spChg chg="del">
          <ac:chgData name="나윤 김" userId="af431a95c742d7d7" providerId="LiveId" clId="{E4F87E3C-52A6-4DBA-BE8A-072FF57943AF}" dt="2023-12-14T20:59:50.711" v="2405" actId="478"/>
          <ac:spMkLst>
            <pc:docMk/>
            <pc:sldMk cId="1196060240" sldId="375"/>
            <ac:spMk id="5" creationId="{6D6324A0-FB81-7C62-5DC0-12A285F953A5}"/>
          </ac:spMkLst>
        </pc:spChg>
        <pc:spChg chg="del">
          <ac:chgData name="나윤 김" userId="af431a95c742d7d7" providerId="LiveId" clId="{E4F87E3C-52A6-4DBA-BE8A-072FF57943AF}" dt="2023-12-14T20:59:47.263" v="2404" actId="478"/>
          <ac:spMkLst>
            <pc:docMk/>
            <pc:sldMk cId="1196060240" sldId="375"/>
            <ac:spMk id="8" creationId="{99554FAF-C834-040F-60D3-0D6AFA0B78F1}"/>
          </ac:spMkLst>
        </pc:spChg>
        <pc:spChg chg="add mod">
          <ac:chgData name="나윤 김" userId="af431a95c742d7d7" providerId="LiveId" clId="{E4F87E3C-52A6-4DBA-BE8A-072FF57943AF}" dt="2023-12-14T21:33:05.751" v="2418" actId="1076"/>
          <ac:spMkLst>
            <pc:docMk/>
            <pc:sldMk cId="1196060240" sldId="375"/>
            <ac:spMk id="13" creationId="{EC78DFE0-008F-E40F-E1B0-5B3DBDF50D7E}"/>
          </ac:spMkLst>
        </pc:spChg>
        <pc:graphicFrameChg chg="del">
          <ac:chgData name="나윤 김" userId="af431a95c742d7d7" providerId="LiveId" clId="{E4F87E3C-52A6-4DBA-BE8A-072FF57943AF}" dt="2023-12-14T20:59:47.263" v="2404" actId="478"/>
          <ac:graphicFrameMkLst>
            <pc:docMk/>
            <pc:sldMk cId="1196060240" sldId="375"/>
            <ac:graphicFrameMk id="6" creationId="{69D2E439-8860-6203-ABB5-2C852B3D9505}"/>
          </ac:graphicFrameMkLst>
        </pc:graphicFrameChg>
        <pc:picChg chg="add del mod">
          <ac:chgData name="나윤 김" userId="af431a95c742d7d7" providerId="LiveId" clId="{E4F87E3C-52A6-4DBA-BE8A-072FF57943AF}" dt="2023-12-14T21:32:28.884" v="2411" actId="478"/>
          <ac:picMkLst>
            <pc:docMk/>
            <pc:sldMk cId="1196060240" sldId="375"/>
            <ac:picMk id="10" creationId="{24595D61-9CF2-749A-C531-75B77E859627}"/>
          </ac:picMkLst>
        </pc:picChg>
        <pc:picChg chg="add mod">
          <ac:chgData name="나윤 김" userId="af431a95c742d7d7" providerId="LiveId" clId="{E4F87E3C-52A6-4DBA-BE8A-072FF57943AF}" dt="2023-12-14T21:32:35.383" v="2415" actId="1076"/>
          <ac:picMkLst>
            <pc:docMk/>
            <pc:sldMk cId="1196060240" sldId="375"/>
            <ac:picMk id="12" creationId="{726D269E-0206-6445-CA32-21EBF237747B}"/>
          </ac:picMkLst>
        </pc:picChg>
      </pc:sldChg>
      <pc:sldChg chg="addSp delSp modSp add mod">
        <pc:chgData name="나윤 김" userId="af431a95c742d7d7" providerId="LiveId" clId="{E4F87E3C-52A6-4DBA-BE8A-072FF57943AF}" dt="2023-12-14T22:22:40.297" v="2494" actId="478"/>
        <pc:sldMkLst>
          <pc:docMk/>
          <pc:sldMk cId="1872517837" sldId="376"/>
        </pc:sldMkLst>
        <pc:spChg chg="add mod">
          <ac:chgData name="나윤 김" userId="af431a95c742d7d7" providerId="LiveId" clId="{E4F87E3C-52A6-4DBA-BE8A-072FF57943AF}" dt="2023-12-14T21:33:50.581" v="2424"/>
          <ac:spMkLst>
            <pc:docMk/>
            <pc:sldMk cId="1872517837" sldId="376"/>
            <ac:spMk id="3" creationId="{37763C24-E942-BEDB-58E0-140CBF464D9B}"/>
          </ac:spMkLst>
        </pc:spChg>
        <pc:spChg chg="del">
          <ac:chgData name="나윤 김" userId="af431a95c742d7d7" providerId="LiveId" clId="{E4F87E3C-52A6-4DBA-BE8A-072FF57943AF}" dt="2023-12-14T21:33:50.328" v="2423" actId="478"/>
          <ac:spMkLst>
            <pc:docMk/>
            <pc:sldMk cId="1872517837" sldId="376"/>
            <ac:spMk id="4" creationId="{C0780FA4-29F2-5C81-9AE6-C52802CEDD41}"/>
          </ac:spMkLst>
        </pc:spChg>
        <pc:spChg chg="add mod">
          <ac:chgData name="나윤 김" userId="af431a95c742d7d7" providerId="LiveId" clId="{E4F87E3C-52A6-4DBA-BE8A-072FF57943AF}" dt="2023-12-14T21:33:50.581" v="2424"/>
          <ac:spMkLst>
            <pc:docMk/>
            <pc:sldMk cId="1872517837" sldId="376"/>
            <ac:spMk id="5" creationId="{13B1554D-BE00-57B4-594F-D92F059C2905}"/>
          </ac:spMkLst>
        </pc:spChg>
        <pc:spChg chg="del">
          <ac:chgData name="나윤 김" userId="af431a95c742d7d7" providerId="LiveId" clId="{E4F87E3C-52A6-4DBA-BE8A-072FF57943AF}" dt="2023-12-14T21:33:50.328" v="2423" actId="478"/>
          <ac:spMkLst>
            <pc:docMk/>
            <pc:sldMk cId="1872517837" sldId="376"/>
            <ac:spMk id="13" creationId="{EC78DFE0-008F-E40F-E1B0-5B3DBDF50D7E}"/>
          </ac:spMkLst>
        </pc:spChg>
        <pc:graphicFrameChg chg="add del mod modGraphic">
          <ac:chgData name="나윤 김" userId="af431a95c742d7d7" providerId="LiveId" clId="{E4F87E3C-52A6-4DBA-BE8A-072FF57943AF}" dt="2023-12-14T22:14:52.548" v="2486" actId="478"/>
          <ac:graphicFrameMkLst>
            <pc:docMk/>
            <pc:sldMk cId="1872517837" sldId="376"/>
            <ac:graphicFrameMk id="6" creationId="{BF790A13-5178-86C9-6C5F-0CF87933DF6E}"/>
          </ac:graphicFrameMkLst>
        </pc:graphicFrameChg>
        <pc:picChg chg="add mod">
          <ac:chgData name="나윤 김" userId="af431a95c742d7d7" providerId="LiveId" clId="{E4F87E3C-52A6-4DBA-BE8A-072FF57943AF}" dt="2023-12-14T22:17:17.751" v="2490" actId="1076"/>
          <ac:picMkLst>
            <pc:docMk/>
            <pc:sldMk cId="1872517837" sldId="376"/>
            <ac:picMk id="9" creationId="{64E848EA-3A6A-9AEA-5756-8158E3A97395}"/>
          </ac:picMkLst>
        </pc:picChg>
        <pc:picChg chg="add del">
          <ac:chgData name="나윤 김" userId="af431a95c742d7d7" providerId="LiveId" clId="{E4F87E3C-52A6-4DBA-BE8A-072FF57943AF}" dt="2023-12-14T22:22:40.297" v="2494" actId="478"/>
          <ac:picMkLst>
            <pc:docMk/>
            <pc:sldMk cId="1872517837" sldId="376"/>
            <ac:picMk id="11" creationId="{3D93D296-13B4-C6CC-E83F-AA5500700EDB}"/>
          </ac:picMkLst>
        </pc:picChg>
        <pc:picChg chg="del">
          <ac:chgData name="나윤 김" userId="af431a95c742d7d7" providerId="LiveId" clId="{E4F87E3C-52A6-4DBA-BE8A-072FF57943AF}" dt="2023-12-14T21:33:50.328" v="2423" actId="478"/>
          <ac:picMkLst>
            <pc:docMk/>
            <pc:sldMk cId="1872517837" sldId="376"/>
            <ac:picMk id="12" creationId="{726D269E-0206-6445-CA32-21EBF237747B}"/>
          </ac:picMkLst>
        </pc:picChg>
      </pc:sldChg>
      <pc:sldChg chg="addSp delSp modSp add mod">
        <pc:chgData name="나윤 김" userId="af431a95c742d7d7" providerId="LiveId" clId="{E4F87E3C-52A6-4DBA-BE8A-072FF57943AF}" dt="2023-12-14T22:23:25.053" v="2502" actId="20577"/>
        <pc:sldMkLst>
          <pc:docMk/>
          <pc:sldMk cId="136659033" sldId="377"/>
        </pc:sldMkLst>
        <pc:spChg chg="del">
          <ac:chgData name="나윤 김" userId="af431a95c742d7d7" providerId="LiveId" clId="{E4F87E3C-52A6-4DBA-BE8A-072FF57943AF}" dt="2023-12-14T22:12:54.136" v="2429" actId="478"/>
          <ac:spMkLst>
            <pc:docMk/>
            <pc:sldMk cId="136659033" sldId="377"/>
            <ac:spMk id="3" creationId="{37763C24-E942-BEDB-58E0-140CBF464D9B}"/>
          </ac:spMkLst>
        </pc:spChg>
        <pc:spChg chg="add mod">
          <ac:chgData name="나윤 김" userId="af431a95c742d7d7" providerId="LiveId" clId="{E4F87E3C-52A6-4DBA-BE8A-072FF57943AF}" dt="2023-12-14T22:12:54.481" v="2430"/>
          <ac:spMkLst>
            <pc:docMk/>
            <pc:sldMk cId="136659033" sldId="377"/>
            <ac:spMk id="4" creationId="{FAF15C46-739E-9A60-ADCC-FD1489674E7D}"/>
          </ac:spMkLst>
        </pc:spChg>
        <pc:spChg chg="del">
          <ac:chgData name="나윤 김" userId="af431a95c742d7d7" providerId="LiveId" clId="{E4F87E3C-52A6-4DBA-BE8A-072FF57943AF}" dt="2023-12-14T22:12:54.136" v="2429" actId="478"/>
          <ac:spMkLst>
            <pc:docMk/>
            <pc:sldMk cId="136659033" sldId="377"/>
            <ac:spMk id="5" creationId="{13B1554D-BE00-57B4-594F-D92F059C2905}"/>
          </ac:spMkLst>
        </pc:spChg>
        <pc:spChg chg="add mod">
          <ac:chgData name="나윤 김" userId="af431a95c742d7d7" providerId="LiveId" clId="{E4F87E3C-52A6-4DBA-BE8A-072FF57943AF}" dt="2023-12-14T22:23:23.072" v="2501" actId="20577"/>
          <ac:spMkLst>
            <pc:docMk/>
            <pc:sldMk cId="136659033" sldId="377"/>
            <ac:spMk id="9" creationId="{2AE78C21-A771-F3CC-E214-D2B11CCAFCCC}"/>
          </ac:spMkLst>
        </pc:spChg>
        <pc:spChg chg="add mod">
          <ac:chgData name="나윤 김" userId="af431a95c742d7d7" providerId="LiveId" clId="{E4F87E3C-52A6-4DBA-BE8A-072FF57943AF}" dt="2023-12-14T22:23:25.053" v="2502" actId="20577"/>
          <ac:spMkLst>
            <pc:docMk/>
            <pc:sldMk cId="136659033" sldId="377"/>
            <ac:spMk id="10" creationId="{3DCE4D3F-5F57-96FE-8836-36850B132C35}"/>
          </ac:spMkLst>
        </pc:spChg>
        <pc:graphicFrameChg chg="del mod modGraphic">
          <ac:chgData name="나윤 김" userId="af431a95c742d7d7" providerId="LiveId" clId="{E4F87E3C-52A6-4DBA-BE8A-072FF57943AF}" dt="2023-12-14T22:13:17.025" v="2437" actId="478"/>
          <ac:graphicFrameMkLst>
            <pc:docMk/>
            <pc:sldMk cId="136659033" sldId="377"/>
            <ac:graphicFrameMk id="6" creationId="{BF790A13-5178-86C9-6C5F-0CF87933DF6E}"/>
          </ac:graphicFrameMkLst>
        </pc:graphicFrameChg>
        <pc:graphicFrameChg chg="add mod modGraphic">
          <ac:chgData name="나윤 김" userId="af431a95c742d7d7" providerId="LiveId" clId="{E4F87E3C-52A6-4DBA-BE8A-072FF57943AF}" dt="2023-12-14T22:14:23.407" v="2483" actId="20577"/>
          <ac:graphicFrameMkLst>
            <pc:docMk/>
            <pc:sldMk cId="136659033" sldId="377"/>
            <ac:graphicFrameMk id="8" creationId="{458EB54C-16F8-1EF4-9833-2C676FE8F4AB}"/>
          </ac:graphicFrameMkLst>
        </pc:graphicFrameChg>
      </pc:sldChg>
      <pc:sldChg chg="addSp delSp modSp add mod">
        <pc:chgData name="나윤 김" userId="af431a95c742d7d7" providerId="LiveId" clId="{E4F87E3C-52A6-4DBA-BE8A-072FF57943AF}" dt="2023-12-14T22:25:55.793" v="2561" actId="1076"/>
        <pc:sldMkLst>
          <pc:docMk/>
          <pc:sldMk cId="3455629439" sldId="378"/>
        </pc:sldMkLst>
        <pc:spChg chg="add mod">
          <ac:chgData name="나윤 김" userId="af431a95c742d7d7" providerId="LiveId" clId="{E4F87E3C-52A6-4DBA-BE8A-072FF57943AF}" dt="2023-12-14T22:24:56.750" v="2524" actId="20577"/>
          <ac:spMkLst>
            <pc:docMk/>
            <pc:sldMk cId="3455629439" sldId="378"/>
            <ac:spMk id="4" creationId="{8FBD9AA9-5E73-9824-973E-23FF7C46CADB}"/>
          </ac:spMkLst>
        </pc:spChg>
        <pc:spChg chg="del">
          <ac:chgData name="나윤 김" userId="af431a95c742d7d7" providerId="LiveId" clId="{E4F87E3C-52A6-4DBA-BE8A-072FF57943AF}" dt="2023-12-14T22:23:04.747" v="2499" actId="478"/>
          <ac:spMkLst>
            <pc:docMk/>
            <pc:sldMk cId="3455629439" sldId="378"/>
            <ac:spMk id="5" creationId="{13B1554D-BE00-57B4-594F-D92F059C2905}"/>
          </ac:spMkLst>
        </pc:spChg>
        <pc:spChg chg="add mod">
          <ac:chgData name="나윤 김" userId="af431a95c742d7d7" providerId="LiveId" clId="{E4F87E3C-52A6-4DBA-BE8A-072FF57943AF}" dt="2023-12-14T22:25:34.840" v="2549" actId="1076"/>
          <ac:spMkLst>
            <pc:docMk/>
            <pc:sldMk cId="3455629439" sldId="378"/>
            <ac:spMk id="10" creationId="{FA12FF95-C198-21F2-FBCA-4AC66F8BB7B9}"/>
          </ac:spMkLst>
        </pc:spChg>
        <pc:spChg chg="add mod">
          <ac:chgData name="나윤 김" userId="af431a95c742d7d7" providerId="LiveId" clId="{E4F87E3C-52A6-4DBA-BE8A-072FF57943AF}" dt="2023-12-14T22:25:55.793" v="2561" actId="1076"/>
          <ac:spMkLst>
            <pc:docMk/>
            <pc:sldMk cId="3455629439" sldId="378"/>
            <ac:spMk id="12" creationId="{3CBDF04C-0C8C-3B33-14A0-D2BDB814E669}"/>
          </ac:spMkLst>
        </pc:spChg>
        <pc:picChg chg="add mod">
          <ac:chgData name="나윤 김" userId="af431a95c742d7d7" providerId="LiveId" clId="{E4F87E3C-52A6-4DBA-BE8A-072FF57943AF}" dt="2023-12-14T22:24:58.604" v="2525" actId="1076"/>
          <ac:picMkLst>
            <pc:docMk/>
            <pc:sldMk cId="3455629439" sldId="378"/>
            <ac:picMk id="8" creationId="{68C0A27A-CABC-BDB9-02F8-BF6435EC57BC}"/>
          </ac:picMkLst>
        </pc:picChg>
        <pc:picChg chg="del">
          <ac:chgData name="나윤 김" userId="af431a95c742d7d7" providerId="LiveId" clId="{E4F87E3C-52A6-4DBA-BE8A-072FF57943AF}" dt="2023-12-14T22:22:38.141" v="2493" actId="478"/>
          <ac:picMkLst>
            <pc:docMk/>
            <pc:sldMk cId="3455629439" sldId="378"/>
            <ac:picMk id="9" creationId="{64E848EA-3A6A-9AEA-5756-8158E3A97395}"/>
          </ac:picMkLst>
        </pc:picChg>
        <pc:picChg chg="mod">
          <ac:chgData name="나윤 김" userId="af431a95c742d7d7" providerId="LiveId" clId="{E4F87E3C-52A6-4DBA-BE8A-072FF57943AF}" dt="2023-12-14T22:24:51.980" v="2521" actId="1076"/>
          <ac:picMkLst>
            <pc:docMk/>
            <pc:sldMk cId="3455629439" sldId="378"/>
            <ac:picMk id="11" creationId="{3D93D296-13B4-C6CC-E83F-AA5500700EDB}"/>
          </ac:picMkLst>
        </pc:picChg>
      </pc:sldChg>
      <pc:sldChg chg="addSp delSp modSp add mod">
        <pc:chgData name="나윤 김" userId="af431a95c742d7d7" providerId="LiveId" clId="{E4F87E3C-52A6-4DBA-BE8A-072FF57943AF}" dt="2023-12-14T22:32:01.104" v="2644" actId="1076"/>
        <pc:sldMkLst>
          <pc:docMk/>
          <pc:sldMk cId="754711709" sldId="379"/>
        </pc:sldMkLst>
        <pc:spChg chg="add mod">
          <ac:chgData name="나윤 김" userId="af431a95c742d7d7" providerId="LiveId" clId="{E4F87E3C-52A6-4DBA-BE8A-072FF57943AF}" dt="2023-12-14T22:26:43.118" v="2564"/>
          <ac:spMkLst>
            <pc:docMk/>
            <pc:sldMk cId="754711709" sldId="379"/>
            <ac:spMk id="3" creationId="{0295D93A-AA90-EAF4-A442-FA0F8BB94BF3}"/>
          </ac:spMkLst>
        </pc:spChg>
        <pc:spChg chg="del">
          <ac:chgData name="나윤 김" userId="af431a95c742d7d7" providerId="LiveId" clId="{E4F87E3C-52A6-4DBA-BE8A-072FF57943AF}" dt="2023-12-14T22:26:42.883" v="2563" actId="478"/>
          <ac:spMkLst>
            <pc:docMk/>
            <pc:sldMk cId="754711709" sldId="379"/>
            <ac:spMk id="4" creationId="{FAF15C46-739E-9A60-ADCC-FD1489674E7D}"/>
          </ac:spMkLst>
        </pc:spChg>
        <pc:spChg chg="add mod">
          <ac:chgData name="나윤 김" userId="af431a95c742d7d7" providerId="LiveId" clId="{E4F87E3C-52A6-4DBA-BE8A-072FF57943AF}" dt="2023-12-14T22:32:01.104" v="2644" actId="1076"/>
          <ac:spMkLst>
            <pc:docMk/>
            <pc:sldMk cId="754711709" sldId="379"/>
            <ac:spMk id="5" creationId="{D0D0094A-880B-370B-22C7-DA053D6A1492}"/>
          </ac:spMkLst>
        </pc:spChg>
        <pc:spChg chg="del">
          <ac:chgData name="나윤 김" userId="af431a95c742d7d7" providerId="LiveId" clId="{E4F87E3C-52A6-4DBA-BE8A-072FF57943AF}" dt="2023-12-14T22:26:42.883" v="2563" actId="478"/>
          <ac:spMkLst>
            <pc:docMk/>
            <pc:sldMk cId="754711709" sldId="379"/>
            <ac:spMk id="9" creationId="{2AE78C21-A771-F3CC-E214-D2B11CCAFCCC}"/>
          </ac:spMkLst>
        </pc:spChg>
        <pc:spChg chg="del">
          <ac:chgData name="나윤 김" userId="af431a95c742d7d7" providerId="LiveId" clId="{E4F87E3C-52A6-4DBA-BE8A-072FF57943AF}" dt="2023-12-14T22:26:42.883" v="2563" actId="478"/>
          <ac:spMkLst>
            <pc:docMk/>
            <pc:sldMk cId="754711709" sldId="379"/>
            <ac:spMk id="10" creationId="{3DCE4D3F-5F57-96FE-8836-36850B132C35}"/>
          </ac:spMkLst>
        </pc:spChg>
        <pc:spChg chg="add mod">
          <ac:chgData name="나윤 김" userId="af431a95c742d7d7" providerId="LiveId" clId="{E4F87E3C-52A6-4DBA-BE8A-072FF57943AF}" dt="2023-12-14T22:32:01.104" v="2644" actId="1076"/>
          <ac:spMkLst>
            <pc:docMk/>
            <pc:sldMk cId="754711709" sldId="379"/>
            <ac:spMk id="12" creationId="{C7F486FF-164A-E336-5B9D-F8238620983E}"/>
          </ac:spMkLst>
        </pc:spChg>
        <pc:spChg chg="add mod">
          <ac:chgData name="나윤 김" userId="af431a95c742d7d7" providerId="LiveId" clId="{E4F87E3C-52A6-4DBA-BE8A-072FF57943AF}" dt="2023-12-14T22:30:25.960" v="2597" actId="1076"/>
          <ac:spMkLst>
            <pc:docMk/>
            <pc:sldMk cId="754711709" sldId="379"/>
            <ac:spMk id="13" creationId="{4D0CE13A-833C-F989-5391-930AFD59F082}"/>
          </ac:spMkLst>
        </pc:spChg>
        <pc:spChg chg="add mod">
          <ac:chgData name="나윤 김" userId="af431a95c742d7d7" providerId="LiveId" clId="{E4F87E3C-52A6-4DBA-BE8A-072FF57943AF}" dt="2023-12-14T22:31:49.518" v="2643" actId="20577"/>
          <ac:spMkLst>
            <pc:docMk/>
            <pc:sldMk cId="754711709" sldId="379"/>
            <ac:spMk id="15" creationId="{40860A77-FE9D-65AA-113D-6AB01C676D89}"/>
          </ac:spMkLst>
        </pc:spChg>
        <pc:graphicFrameChg chg="add del mod">
          <ac:chgData name="나윤 김" userId="af431a95c742d7d7" providerId="LiveId" clId="{E4F87E3C-52A6-4DBA-BE8A-072FF57943AF}" dt="2023-12-14T22:27:05.843" v="2565" actId="478"/>
          <ac:graphicFrameMkLst>
            <pc:docMk/>
            <pc:sldMk cId="754711709" sldId="379"/>
            <ac:graphicFrameMk id="6" creationId="{73AD0E78-AFE0-8BE4-CF10-DE8777BA3B68}"/>
          </ac:graphicFrameMkLst>
        </pc:graphicFrameChg>
        <pc:graphicFrameChg chg="del">
          <ac:chgData name="나윤 김" userId="af431a95c742d7d7" providerId="LiveId" clId="{E4F87E3C-52A6-4DBA-BE8A-072FF57943AF}" dt="2023-12-14T22:26:42.883" v="2563" actId="478"/>
          <ac:graphicFrameMkLst>
            <pc:docMk/>
            <pc:sldMk cId="754711709" sldId="379"/>
            <ac:graphicFrameMk id="8" creationId="{458EB54C-16F8-1EF4-9833-2C676FE8F4AB}"/>
          </ac:graphicFrameMkLst>
        </pc:graphicFrameChg>
      </pc:sldChg>
      <pc:sldChg chg="addSp delSp modSp add mod">
        <pc:chgData name="나윤 김" userId="af431a95c742d7d7" providerId="LiveId" clId="{E4F87E3C-52A6-4DBA-BE8A-072FF57943AF}" dt="2023-12-14T22:41:46.902" v="3382" actId="1076"/>
        <pc:sldMkLst>
          <pc:docMk/>
          <pc:sldMk cId="3814032661" sldId="380"/>
        </pc:sldMkLst>
        <pc:spChg chg="mod">
          <ac:chgData name="나윤 김" userId="af431a95c742d7d7" providerId="LiveId" clId="{E4F87E3C-52A6-4DBA-BE8A-072FF57943AF}" dt="2023-12-14T22:41:03.291" v="3290" actId="20577"/>
          <ac:spMkLst>
            <pc:docMk/>
            <pc:sldMk cId="3814032661" sldId="380"/>
            <ac:spMk id="5" creationId="{4FCB142C-F334-0695-637A-42DBCBFEBEED}"/>
          </ac:spMkLst>
        </pc:spChg>
        <pc:spChg chg="add mod">
          <ac:chgData name="나윤 김" userId="af431a95c742d7d7" providerId="LiveId" clId="{E4F87E3C-52A6-4DBA-BE8A-072FF57943AF}" dt="2023-12-14T22:41:46.902" v="3382" actId="1076"/>
          <ac:spMkLst>
            <pc:docMk/>
            <pc:sldMk cId="3814032661" sldId="380"/>
            <ac:spMk id="8" creationId="{C29CA8CC-62F8-A3DA-3CB9-77C3F6C8DBAA}"/>
          </ac:spMkLst>
        </pc:spChg>
        <pc:spChg chg="del">
          <ac:chgData name="나윤 김" userId="af431a95c742d7d7" providerId="LiveId" clId="{E4F87E3C-52A6-4DBA-BE8A-072FF57943AF}" dt="2023-12-14T22:40:30.299" v="3279" actId="478"/>
          <ac:spMkLst>
            <pc:docMk/>
            <pc:sldMk cId="3814032661" sldId="380"/>
            <ac:spMk id="13" creationId="{EE09AD51-5041-FA79-25F2-640AF6D3CD7A}"/>
          </ac:spMkLst>
        </pc:spChg>
        <pc:picChg chg="add mod">
          <ac:chgData name="나윤 김" userId="af431a95c742d7d7" providerId="LiveId" clId="{E4F87E3C-52A6-4DBA-BE8A-072FF57943AF}" dt="2023-12-14T22:40:44.552" v="3285" actId="1076"/>
          <ac:picMkLst>
            <pc:docMk/>
            <pc:sldMk cId="3814032661" sldId="380"/>
            <ac:picMk id="2" creationId="{9ABEB3D3-CA6D-80CC-3A6E-D1E8719E4934}"/>
          </ac:picMkLst>
        </pc:picChg>
        <pc:picChg chg="del">
          <ac:chgData name="나윤 김" userId="af431a95c742d7d7" providerId="LiveId" clId="{E4F87E3C-52A6-4DBA-BE8A-072FF57943AF}" dt="2023-12-14T22:40:30.299" v="3279" actId="478"/>
          <ac:picMkLst>
            <pc:docMk/>
            <pc:sldMk cId="3814032661" sldId="380"/>
            <ac:picMk id="3" creationId="{BB9A2396-E58B-1A72-0733-F42F5C4CA89D}"/>
          </ac:picMkLst>
        </pc:picChg>
        <pc:picChg chg="del">
          <ac:chgData name="나윤 김" userId="af431a95c742d7d7" providerId="LiveId" clId="{E4F87E3C-52A6-4DBA-BE8A-072FF57943AF}" dt="2023-12-14T22:40:30.299" v="3279" actId="478"/>
          <ac:picMkLst>
            <pc:docMk/>
            <pc:sldMk cId="3814032661" sldId="380"/>
            <ac:picMk id="4" creationId="{EE5154CC-FF20-33CF-1407-63922D0D7B2D}"/>
          </ac:picMkLst>
        </pc:picChg>
        <pc:picChg chg="add mod">
          <ac:chgData name="나윤 김" userId="af431a95c742d7d7" providerId="LiveId" clId="{E4F87E3C-52A6-4DBA-BE8A-072FF57943AF}" dt="2023-12-14T22:40:49.108" v="3286" actId="1076"/>
          <ac:picMkLst>
            <pc:docMk/>
            <pc:sldMk cId="3814032661" sldId="380"/>
            <ac:picMk id="6" creationId="{BFB2EE08-4ED0-A7E7-DE83-7CF8EE204374}"/>
          </ac:picMkLst>
        </pc:picChg>
      </pc:sldChg>
    </pc:docChg>
  </pc:docChgLst>
  <pc:docChgLst>
    <pc:chgData name="나윤" userId="af431a95c742d7d7" providerId="LiveId" clId="{E4F87E3C-52A6-4DBA-BE8A-072FF57943AF}"/>
    <pc:docChg chg="custSel modSld">
      <pc:chgData name="나윤" userId="af431a95c742d7d7" providerId="LiveId" clId="{E4F87E3C-52A6-4DBA-BE8A-072FF57943AF}" dt="2023-12-14T23:31:20.460" v="578" actId="20577"/>
      <pc:docMkLst>
        <pc:docMk/>
      </pc:docMkLst>
      <pc:sldChg chg="modSp mod">
        <pc:chgData name="나윤" userId="af431a95c742d7d7" providerId="LiveId" clId="{E4F87E3C-52A6-4DBA-BE8A-072FF57943AF}" dt="2023-12-14T23:31:20.460" v="578" actId="20577"/>
        <pc:sldMkLst>
          <pc:docMk/>
          <pc:sldMk cId="2575645931" sldId="317"/>
        </pc:sldMkLst>
        <pc:spChg chg="mod">
          <ac:chgData name="나윤" userId="af431a95c742d7d7" providerId="LiveId" clId="{E4F87E3C-52A6-4DBA-BE8A-072FF57943AF}" dt="2023-12-14T23:30:05.988" v="565" actId="1076"/>
          <ac:spMkLst>
            <pc:docMk/>
            <pc:sldMk cId="2575645931" sldId="317"/>
            <ac:spMk id="5" creationId="{4FCB142C-F334-0695-637A-42DBCBFEBEED}"/>
          </ac:spMkLst>
        </pc:spChg>
        <pc:spChg chg="mod">
          <ac:chgData name="나윤" userId="af431a95c742d7d7" providerId="LiveId" clId="{E4F87E3C-52A6-4DBA-BE8A-072FF57943AF}" dt="2023-12-14T23:31:20.460" v="578" actId="20577"/>
          <ac:spMkLst>
            <pc:docMk/>
            <pc:sldMk cId="2575645931" sldId="317"/>
            <ac:spMk id="13" creationId="{EE09AD51-5041-FA79-25F2-640AF6D3CD7A}"/>
          </ac:spMkLst>
        </pc:spChg>
        <pc:picChg chg="mod">
          <ac:chgData name="나윤" userId="af431a95c742d7d7" providerId="LiveId" clId="{E4F87E3C-52A6-4DBA-BE8A-072FF57943AF}" dt="2023-12-14T23:30:11.083" v="566" actId="1076"/>
          <ac:picMkLst>
            <pc:docMk/>
            <pc:sldMk cId="2575645931" sldId="317"/>
            <ac:picMk id="3" creationId="{BB9A2396-E58B-1A72-0733-F42F5C4CA89D}"/>
          </ac:picMkLst>
        </pc:picChg>
        <pc:picChg chg="mod">
          <ac:chgData name="나윤" userId="af431a95c742d7d7" providerId="LiveId" clId="{E4F87E3C-52A6-4DBA-BE8A-072FF57943AF}" dt="2023-12-14T23:30:11.083" v="566" actId="1076"/>
          <ac:picMkLst>
            <pc:docMk/>
            <pc:sldMk cId="2575645931" sldId="317"/>
            <ac:picMk id="4" creationId="{EE5154CC-FF20-33CF-1407-63922D0D7B2D}"/>
          </ac:picMkLst>
        </pc:picChg>
      </pc:sldChg>
      <pc:sldChg chg="modSp mod">
        <pc:chgData name="나윤" userId="af431a95c742d7d7" providerId="LiveId" clId="{E4F87E3C-52A6-4DBA-BE8A-072FF57943AF}" dt="2023-12-14T23:30:47.549" v="576" actId="12"/>
        <pc:sldMkLst>
          <pc:docMk/>
          <pc:sldMk cId="3814032661" sldId="380"/>
        </pc:sldMkLst>
        <pc:spChg chg="mod">
          <ac:chgData name="나윤" userId="af431a95c742d7d7" providerId="LiveId" clId="{E4F87E3C-52A6-4DBA-BE8A-072FF57943AF}" dt="2023-12-14T23:23:36.327" v="212" actId="1035"/>
          <ac:spMkLst>
            <pc:docMk/>
            <pc:sldMk cId="3814032661" sldId="380"/>
            <ac:spMk id="5" creationId="{4FCB142C-F334-0695-637A-42DBCBFEBEED}"/>
          </ac:spMkLst>
        </pc:spChg>
        <pc:spChg chg="mod">
          <ac:chgData name="나윤" userId="af431a95c742d7d7" providerId="LiveId" clId="{E4F87E3C-52A6-4DBA-BE8A-072FF57943AF}" dt="2023-12-14T23:30:47.549" v="576" actId="12"/>
          <ac:spMkLst>
            <pc:docMk/>
            <pc:sldMk cId="3814032661" sldId="380"/>
            <ac:spMk id="8" creationId="{C29CA8CC-62F8-A3DA-3CB9-77C3F6C8DBAA}"/>
          </ac:spMkLst>
        </pc:spChg>
        <pc:picChg chg="mod">
          <ac:chgData name="나윤" userId="af431a95c742d7d7" providerId="LiveId" clId="{E4F87E3C-52A6-4DBA-BE8A-072FF57943AF}" dt="2023-12-14T23:23:36.327" v="212" actId="1035"/>
          <ac:picMkLst>
            <pc:docMk/>
            <pc:sldMk cId="3814032661" sldId="380"/>
            <ac:picMk id="2" creationId="{9ABEB3D3-CA6D-80CC-3A6E-D1E8719E4934}"/>
          </ac:picMkLst>
        </pc:picChg>
        <pc:picChg chg="mod">
          <ac:chgData name="나윤" userId="af431a95c742d7d7" providerId="LiveId" clId="{E4F87E3C-52A6-4DBA-BE8A-072FF57943AF}" dt="2023-12-14T23:23:36.327" v="212" actId="1035"/>
          <ac:picMkLst>
            <pc:docMk/>
            <pc:sldMk cId="3814032661" sldId="380"/>
            <ac:picMk id="6" creationId="{BFB2EE08-4ED0-A7E7-DE83-7CF8EE2043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2F9B3-3F3D-4090-9EE3-44D0D06C8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12AF81-CACC-6879-8FBB-6F01E4203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6EE5B-BC58-D362-1E9B-07C6EB50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DFF3D-39A8-D492-F1E9-E568B1DB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3F1D0-F3CD-EF6B-7DEE-2A250A90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8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57340-5E5C-094C-2DF1-19A2F5F4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04468-7BE0-DFD6-6AFD-EF4F94AAE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7309AE-0C8D-2C2D-F92D-6B4B03AE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DDA27-5207-6637-BECB-4F6AE744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BC295B-732D-31B1-FC83-171BFA31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8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5B32AC-8E96-F521-0BA0-4C5D98A06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811F62-1876-95D3-6790-1FC59EE1C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3D5E6-6470-F694-1FA9-02B109A83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577A4-317C-6677-1168-8142B8AA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87C41-4698-9F24-6811-D2813FE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48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164B0-898E-5A0F-4630-BF054969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D4C60-D6EA-C3B1-FA44-604F1989E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6E946-6920-514F-5DD9-CDC903E85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2467DE-C0D8-05CD-4E6F-7BF252DF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ECFC4C-C2E7-ACCD-F182-BA0E3DFE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9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41BB1-B126-777F-9696-5D2AFE56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13A695-4797-F1EB-E071-F82EEA6DF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D781A-9EA9-F8F9-5ED7-7B6CBE03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95E1B-7C2B-12ED-C04B-1F89B106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F3636F-F01A-C0F6-5EB7-7ABF223E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8769A-4EEE-2522-5120-20B36231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0BF9B-1FFB-A2DE-15C1-BD2A0FCE0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2992EC-514B-4E50-EC09-241C047B0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FEF42B-867E-882B-A996-418B02D1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0A486C-6D64-510D-714B-444EB574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0AF8EE-C663-0DB1-3A0B-60EE800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2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2FDA8-BCF4-7634-D46E-7FB9732C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098EF-F0AA-DF72-EA54-7B6E31CF8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7BBB33-6358-F676-7CA3-5E4092395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BFCDAC-A3B8-DB54-8732-41898D90E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78E7E3-F784-B22F-D7B8-4EE0FA1EB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7C63C9-595E-A5CC-7517-0C923C3F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1A98EF-8BBD-48B3-1043-C39BB8307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B1923B-FE96-19DC-F940-0FC4889F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41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65B97-7BF9-827A-B816-E6861A62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C9A46D-5D93-7E6E-3F50-48C59AEB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A29341-3E09-A824-08FB-86658E31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4A61B0-9999-7372-D0E7-44106CBB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31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12619F-120B-5110-5B96-00486CC8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879A86-F874-439A-7882-1242CBFE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E1283E-5684-19FC-5B54-571347E1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8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B7113-5970-71B6-F88C-C009C720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1D698-1D2B-72D9-7C0B-068543A83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24007D-5B93-8594-2322-E99CC58F7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EB3BA-BA90-8416-B3B7-8586BDA6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268BBC-5529-90C6-2407-365C4685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15C581-C48D-2C01-D2B2-A2CE72FC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2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E7050-B451-FC2E-BC80-EB0D8A738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1C4079-B61D-6007-3759-AE79E6E4B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C99B-6B50-9953-2548-FF36BCD0C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41308F-CA5D-BD3A-372D-A06C42D83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EF6540-94DA-8280-A08D-A773CB2F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FA6638-7E54-C78D-2FD7-64C0234A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9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C2A487-F35E-E010-5E6F-50AFE5AF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64D7EA-BCDE-1894-6FD6-01DE5C3F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DF1A8-3965-CF15-2473-A3D8FF063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00243-D2F3-4F10-8EA3-83E56FFD1BBF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E001E1-0D8F-2DCE-6EBF-6576CFE64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D195A-9EC4-3DA3-8D1B-F16D4895C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31EEF-421C-421E-8909-F32112201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33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31C90-09BB-0489-50E4-02BF90B6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0153"/>
            <a:ext cx="10515600" cy="1325563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altLang="ko-KR"/>
              <a:t>KBSI </a:t>
            </a:r>
            <a:r>
              <a:rPr lang="ko-KR" altLang="en-US"/>
              <a:t>연구과제 분석</a:t>
            </a:r>
          </a:p>
        </p:txBody>
      </p:sp>
    </p:spTree>
    <p:extLst>
      <p:ext uri="{BB962C8B-B14F-4D97-AF65-F5344CB8AC3E}">
        <p14:creationId xmlns:p14="http://schemas.microsoft.com/office/powerpoint/2010/main" val="4282687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피인용 지표 분석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520765" y="1376175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1) </a:t>
            </a:r>
            <a:r>
              <a:rPr lang="ko-KR" altLang="en-US" sz="1700" dirty="0"/>
              <a:t>개별 특허의 피인용 수 </a:t>
            </a:r>
            <a:r>
              <a:rPr lang="en-US" altLang="ko-KR" sz="1700" dirty="0"/>
              <a:t>(</a:t>
            </a:r>
            <a:r>
              <a:rPr lang="ko-KR" altLang="en-US" sz="1700" dirty="0"/>
              <a:t>상위 </a:t>
            </a:r>
            <a:r>
              <a:rPr lang="en-US" altLang="ko-KR" sz="1700" dirty="0"/>
              <a:t>20</a:t>
            </a:r>
            <a:r>
              <a:rPr lang="ko-KR" altLang="en-US" sz="1700" dirty="0"/>
              <a:t>개</a:t>
            </a:r>
            <a:r>
              <a:rPr lang="en-US" altLang="ko-KR" sz="1700" dirty="0"/>
              <a:t>)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22F0BE5-5885-6F15-3092-786F0E5A7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970408"/>
              </p:ext>
            </p:extLst>
          </p:nvPr>
        </p:nvGraphicFramePr>
        <p:xfrm>
          <a:off x="774700" y="1871146"/>
          <a:ext cx="10235423" cy="47655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547513">
                  <a:extLst>
                    <a:ext uri="{9D8B030D-6E8A-4147-A177-3AD203B41FA5}">
                      <a16:colId xmlns:a16="http://schemas.microsoft.com/office/drawing/2014/main" val="1636716021"/>
                    </a:ext>
                  </a:extLst>
                </a:gridCol>
                <a:gridCol w="1685137">
                  <a:extLst>
                    <a:ext uri="{9D8B030D-6E8A-4147-A177-3AD203B41FA5}">
                      <a16:colId xmlns:a16="http://schemas.microsoft.com/office/drawing/2014/main" val="506659240"/>
                    </a:ext>
                  </a:extLst>
                </a:gridCol>
                <a:gridCol w="1002773">
                  <a:extLst>
                    <a:ext uri="{9D8B030D-6E8A-4147-A177-3AD203B41FA5}">
                      <a16:colId xmlns:a16="http://schemas.microsoft.com/office/drawing/2014/main" val="3439181382"/>
                    </a:ext>
                  </a:extLst>
                </a:gridCol>
              </a:tblGrid>
              <a:tr h="19221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</a:rPr>
                        <a:t>patent_title</a:t>
                      </a:r>
                      <a:endParaRPr lang="en-US" sz="1100" b="1" dirty="0">
                        <a:effectLst/>
                      </a:endParaRPr>
                    </a:p>
                  </a:txBody>
                  <a:tcPr marL="22822" marR="22822" marT="3804" marB="380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</a:rPr>
                        <a:t>patent_date</a:t>
                      </a:r>
                      <a:endParaRPr lang="en-US" sz="1100" b="1" dirty="0">
                        <a:effectLst/>
                      </a:endParaRPr>
                    </a:p>
                  </a:txBody>
                  <a:tcPr marL="22822" marR="22822" marT="3804" marB="380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</a:rPr>
                        <a:t>citedby_cnt</a:t>
                      </a:r>
                      <a:endParaRPr lang="en-US" sz="1100" b="1" dirty="0">
                        <a:effectLst/>
                      </a:endParaRPr>
                    </a:p>
                  </a:txBody>
                  <a:tcPr marL="22822" marR="22822" marT="3804" marB="3804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097141"/>
                  </a:ext>
                </a:extLst>
              </a:tr>
              <a:tr h="196336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Directional ion etching process for patterning self-aligned via contacts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2006-05-09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137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1617355395"/>
                  </a:ext>
                </a:extLst>
              </a:tr>
              <a:tr h="19221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Stray magnetic shielding for a non-volatile MRAM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1999-05-11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89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2133316138"/>
                  </a:ext>
                </a:extLst>
              </a:tr>
              <a:tr h="25944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Magnetic semiconductor memory apparatus and method of manufacturing the same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2003-05-06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64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2006044097"/>
                  </a:ext>
                </a:extLst>
              </a:tr>
              <a:tr h="19221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MRAM storage device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2007-02-20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62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1396868607"/>
                  </a:ext>
                </a:extLst>
              </a:tr>
              <a:tr h="19221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Invalid write prevention for STT-MRAM array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2013-04-30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62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1817611956"/>
                  </a:ext>
                </a:extLst>
              </a:tr>
              <a:tr h="196336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Semiconductor device having memory element with stress insulating film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2011-04-26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55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1786367742"/>
                  </a:ext>
                </a:extLst>
              </a:tr>
              <a:tr h="19221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High density MRAM cell array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2002-04-02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49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1182990096"/>
                  </a:ext>
                </a:extLst>
              </a:tr>
              <a:tr h="19221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MRAM device and method for fabricating the same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2018-07-31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42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1249141350"/>
                  </a:ext>
                </a:extLst>
              </a:tr>
              <a:tr h="196336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Magnetoresistive</a:t>
                      </a:r>
                      <a:r>
                        <a:rPr lang="en-US" sz="1200" dirty="0">
                          <a:effectLst/>
                        </a:rPr>
                        <a:t> tunnel junction magnetic device and its application to MRAM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2010-10-26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40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2137554254"/>
                  </a:ext>
                </a:extLst>
              </a:tr>
              <a:tr h="19221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MRAM having semiconductor device integrated therein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2001-09-04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39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3433570490"/>
                  </a:ext>
                </a:extLst>
              </a:tr>
              <a:tr h="19221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Method of making toroidal MRAM cells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2005-08-30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39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2656700786"/>
                  </a:ext>
                </a:extLst>
              </a:tr>
              <a:tr h="25944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Semiconductor memory device having resistive memory cells and method of testing the same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2015-09-29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37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2961699907"/>
                  </a:ext>
                </a:extLst>
              </a:tr>
              <a:tr h="25944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Method of manufacturing a metal cap layer for preventing damascene conductive lines from oxidation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2004-03-23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37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2359911212"/>
                  </a:ext>
                </a:extLst>
              </a:tr>
              <a:tr h="196336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Magnetic random access memory using </a:t>
                      </a:r>
                      <a:r>
                        <a:rPr lang="en-US" sz="1200" dirty="0" err="1">
                          <a:effectLst/>
                        </a:rPr>
                        <a:t>schottky</a:t>
                      </a:r>
                      <a:r>
                        <a:rPr lang="en-US" sz="1200" dirty="0">
                          <a:effectLst/>
                        </a:rPr>
                        <a:t> diode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2004-06-15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36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3379564969"/>
                  </a:ext>
                </a:extLst>
              </a:tr>
              <a:tr h="196336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Semiconductor device and manufacturing method thereof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2013-07-23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26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3770067379"/>
                  </a:ext>
                </a:extLst>
              </a:tr>
              <a:tr h="25944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Memory cells, semiconductor device structures, memory systems, and methods of fabrication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2014-12-30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25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2519206799"/>
                  </a:ext>
                </a:extLst>
              </a:tr>
              <a:tr h="196336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Diode for use in MRAM devices and method of manufacture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2005-04-26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24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1008556142"/>
                  </a:ext>
                </a:extLst>
              </a:tr>
              <a:tr h="385660"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Magnetic random access memory having a transistor of vertical structure with writing line formed on an upper 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portion of the magnetic tunnel junction cell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2003-11-18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23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282434347"/>
                  </a:ext>
                </a:extLst>
              </a:tr>
              <a:tr h="25944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Lithography alignment and overlay measurement marks formed by resist mask blocking for MRAMs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2005-12-27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22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304080843"/>
                  </a:ext>
                </a:extLst>
              </a:tr>
              <a:tr h="196336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MRAM device and integration techniques compatible with logic integration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2014-03-18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21</a:t>
                      </a:r>
                    </a:p>
                  </a:txBody>
                  <a:tcPr marL="22822" marR="22822" marT="3804" marB="3804" anchor="ctr"/>
                </a:tc>
                <a:extLst>
                  <a:ext uri="{0D108BD9-81ED-4DB2-BD59-A6C34878D82A}">
                    <a16:rowId xmlns:a16="http://schemas.microsoft.com/office/drawing/2014/main" val="1059989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922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957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지표 기초통계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08871B-16E8-7094-B690-D02A4B731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15388"/>
              </p:ext>
            </p:extLst>
          </p:nvPr>
        </p:nvGraphicFramePr>
        <p:xfrm>
          <a:off x="2021729" y="231538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06005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1509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149305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05220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TCT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Backward citations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inventors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23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2009.99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3.38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639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767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782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197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67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피인용 지표 분석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520765" y="1376175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2) IPC </a:t>
            </a:r>
            <a:r>
              <a:rPr lang="ko-KR" altLang="en-US" sz="1700" dirty="0"/>
              <a:t>그룹별 피인용 수</a:t>
            </a:r>
            <a:endParaRPr lang="en-US" altLang="ko-KR" sz="17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57EF388-4B26-EAF7-64AF-0342A7CDA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55248"/>
              </p:ext>
            </p:extLst>
          </p:nvPr>
        </p:nvGraphicFramePr>
        <p:xfrm>
          <a:off x="7791060" y="1690747"/>
          <a:ext cx="3144418" cy="48143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47462">
                  <a:extLst>
                    <a:ext uri="{9D8B030D-6E8A-4147-A177-3AD203B41FA5}">
                      <a16:colId xmlns:a16="http://schemas.microsoft.com/office/drawing/2014/main" val="3685663794"/>
                    </a:ext>
                  </a:extLst>
                </a:gridCol>
                <a:gridCol w="1296956">
                  <a:extLst>
                    <a:ext uri="{9D8B030D-6E8A-4147-A177-3AD203B41FA5}">
                      <a16:colId xmlns:a16="http://schemas.microsoft.com/office/drawing/2014/main" val="2936014603"/>
                    </a:ext>
                  </a:extLst>
                </a:gridCol>
              </a:tblGrid>
              <a:tr h="22545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effectLst/>
                        </a:rPr>
                        <a:t>IPC_code</a:t>
                      </a:r>
                      <a:endParaRPr lang="en-US" sz="1200" b="1" dirty="0">
                        <a:effectLst/>
                      </a:endParaRPr>
                    </a:p>
                  </a:txBody>
                  <a:tcPr marL="62162" marR="62162" marT="10360" marB="1036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citedby_cnt</a:t>
                      </a:r>
                    </a:p>
                  </a:txBody>
                  <a:tcPr marL="62162" marR="62162" marT="10360" marB="1036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028034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G11C1100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225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3297645501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H01L2982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172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93249765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H01L2100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150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20382499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H01L2144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137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2815983905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H01L2722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126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2947710451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G11C1116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115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1620165166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H01L4312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97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1597894227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B32B9/00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89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134405532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H01L31119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85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731208706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H01L4308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80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310203220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G11C1702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74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11842176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G11C1115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73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1059808727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H01L2976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72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206488835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H01L31113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62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530908153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H01L31062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62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4160552580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H01L2994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62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461124399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H01L438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55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884828750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H1L2722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46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2613041918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H01L432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46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4054657846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H1L432</a:t>
                      </a:r>
                    </a:p>
                  </a:txBody>
                  <a:tcPr marL="62162" marR="62162" marT="10360" marB="10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44</a:t>
                      </a:r>
                    </a:p>
                  </a:txBody>
                  <a:tcPr marL="62162" marR="62162" marT="10360" marB="10360" anchor="ctr"/>
                </a:tc>
                <a:extLst>
                  <a:ext uri="{0D108BD9-81ED-4DB2-BD59-A6C34878D82A}">
                    <a16:rowId xmlns:a16="http://schemas.microsoft.com/office/drawing/2014/main" val="41053208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5A33FA-2B99-4E8F-CFB7-A62C6D6B7015}"/>
              </a:ext>
            </a:extLst>
          </p:cNvPr>
          <p:cNvSpPr txBox="1"/>
          <p:nvPr/>
        </p:nvSpPr>
        <p:spPr>
          <a:xfrm>
            <a:off x="819345" y="1810396"/>
            <a:ext cx="6682467" cy="457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374151"/>
                </a:solidFill>
                <a:effectLst/>
              </a:rPr>
              <a:t>G11C1100: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Digital stores </a:t>
            </a:r>
            <a:r>
              <a:rPr lang="en-US" altLang="ko-KR" sz="1400" b="0" i="0" dirty="0" err="1">
                <a:solidFill>
                  <a:srgbClr val="374151"/>
                </a:solidFill>
                <a:effectLst/>
              </a:rPr>
              <a:t>characterised</a:t>
            </a: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 by the use of particular electric or magnetic storage elements (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특정 전기적 또는 자기적 저장 요소를 활용하여 데이터를 저장하고 접근하는 디지털 저장장치</a:t>
            </a: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374151"/>
                </a:solidFill>
                <a:effectLst/>
              </a:rPr>
              <a:t>H01L2982: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altLang="ko-KR" sz="1400" b="0" i="0" dirty="0">
                <a:solidFill>
                  <a:srgbClr val="000000"/>
                </a:solidFill>
                <a:effectLst/>
              </a:rPr>
              <a:t>controllable by variation of the magnetic field applied to the device (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자기적인 특성을 활용하여 장치를 제어하는 기술</a:t>
            </a: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374151"/>
                </a:solidFill>
                <a:effectLst/>
              </a:rPr>
              <a:t>H01L2100: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altLang="ko-KR" sz="1400" b="0" i="0" dirty="0">
                <a:solidFill>
                  <a:srgbClr val="0F0F0F"/>
                </a:solidFill>
                <a:effectLst/>
              </a:rPr>
              <a:t>Processes or apparatus adapted for the manufacture or treatment of semiconductor or solid state devices or of parts thereof </a:t>
            </a:r>
            <a:br>
              <a:rPr lang="en-US" altLang="ko-KR" sz="1400" b="0" i="0" dirty="0">
                <a:solidFill>
                  <a:srgbClr val="0F0F0F"/>
                </a:solidFill>
                <a:effectLst/>
              </a:rPr>
            </a:br>
            <a:r>
              <a:rPr lang="en-US" altLang="ko-KR" sz="1400" b="0" i="0" dirty="0">
                <a:solidFill>
                  <a:srgbClr val="0F0F0F"/>
                </a:solidFill>
                <a:effectLst/>
              </a:rPr>
              <a:t>(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반도체 및 고체 소자 제조</a:t>
            </a:r>
            <a:r>
              <a:rPr lang="en-US" altLang="ko-KR" sz="1400" dirty="0">
                <a:solidFill>
                  <a:srgbClr val="374151"/>
                </a:solidFill>
              </a:rPr>
              <a:t> </a:t>
            </a:r>
            <a:r>
              <a:rPr lang="ko-KR" altLang="en-US" sz="1400" dirty="0">
                <a:solidFill>
                  <a:srgbClr val="374151"/>
                </a:solidFill>
              </a:rPr>
              <a:t>공정</a:t>
            </a:r>
            <a:r>
              <a:rPr lang="en-US" altLang="ko-KR" sz="1400" dirty="0">
                <a:solidFill>
                  <a:srgbClr val="374151"/>
                </a:solidFill>
              </a:rPr>
              <a:t>)</a:t>
            </a:r>
            <a:endParaRPr lang="en-US" altLang="ko-KR" sz="14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374151"/>
                </a:solidFill>
                <a:effectLst/>
              </a:rPr>
              <a:t>H01L2144: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altLang="ko-KR" sz="1400" b="0" i="0" dirty="0">
                <a:solidFill>
                  <a:srgbClr val="0F0F0F"/>
                </a:solidFill>
                <a:effectLst/>
              </a:rPr>
              <a:t>Manufacture of electrodes on semiconductor bodies using processes or apparatus not provided for in groups </a:t>
            </a:r>
            <a:br>
              <a:rPr lang="en-US" altLang="ko-KR" sz="1400" b="0" i="0" dirty="0">
                <a:solidFill>
                  <a:srgbClr val="0F0F0F"/>
                </a:solidFill>
                <a:effectLst/>
              </a:rPr>
            </a:b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(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반도체 장치 내부의 전극 제조</a:t>
            </a: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374151"/>
                </a:solidFill>
                <a:effectLst/>
              </a:rPr>
              <a:t>H01L2722: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altLang="ko-KR" sz="1400" dirty="0"/>
              <a:t>including components using </a:t>
            </a:r>
            <a:r>
              <a:rPr lang="en-US" altLang="ko-KR" sz="1400" dirty="0" err="1"/>
              <a:t>galvano</a:t>
            </a:r>
            <a:r>
              <a:rPr lang="en-US" altLang="ko-KR" sz="1400" dirty="0"/>
              <a:t>-magnetic effects, e.g. Hall effect; using similar magnetic field effects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자기장 효과를 활용하여 작동하는 장치의 제조나 처리를 다루는 분야</a:t>
            </a: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049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피인용 지표 분석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4294DD-778B-687E-E3EC-57FFD343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20" y="2479620"/>
            <a:ext cx="6215938" cy="36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77D46-B95B-3C8A-BE0A-0FA5B09A49C0}"/>
              </a:ext>
            </a:extLst>
          </p:cNvPr>
          <p:cNvSpPr txBox="1"/>
          <p:nvPr/>
        </p:nvSpPr>
        <p:spPr>
          <a:xfrm>
            <a:off x="824696" y="1937996"/>
            <a:ext cx="912173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IPC </a:t>
            </a:r>
            <a:r>
              <a:rPr lang="ko-KR" altLang="en-US" sz="1600" dirty="0"/>
              <a:t>코드 별 특허 개수</a:t>
            </a:r>
            <a:r>
              <a:rPr lang="en-US" altLang="ko-KR" sz="1600" dirty="0"/>
              <a:t>(MRAM-</a:t>
            </a:r>
            <a:r>
              <a:rPr lang="ko-KR" altLang="en-US" sz="1600" dirty="0"/>
              <a:t>반도체 특허 중 가장 많은 빈도의 특허 분야</a:t>
            </a:r>
            <a:r>
              <a:rPr lang="en-US" altLang="ko-KR" sz="16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C1C7A-3401-3ECA-57D0-A21A10F9CA52}"/>
              </a:ext>
            </a:extLst>
          </p:cNvPr>
          <p:cNvSpPr txBox="1"/>
          <p:nvPr/>
        </p:nvSpPr>
        <p:spPr>
          <a:xfrm>
            <a:off x="576749" y="1506070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2) IPC </a:t>
            </a:r>
            <a:r>
              <a:rPr lang="ko-KR" altLang="en-US" sz="1700" dirty="0"/>
              <a:t>그룹별 피인용 수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410072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피인용 지표 분석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567419" y="1519665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3) IPC </a:t>
            </a:r>
            <a:r>
              <a:rPr lang="ko-KR" altLang="en-US" sz="1700" dirty="0"/>
              <a:t>코드의 평균 성장률</a:t>
            </a:r>
            <a:endParaRPr lang="en-US" altLang="ko-KR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7D46-B95B-3C8A-BE0A-0FA5B09A49C0}"/>
              </a:ext>
            </a:extLst>
          </p:cNvPr>
          <p:cNvSpPr txBox="1"/>
          <p:nvPr/>
        </p:nvSpPr>
        <p:spPr>
          <a:xfrm>
            <a:off x="824696" y="1937996"/>
            <a:ext cx="912173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IPC </a:t>
            </a:r>
            <a:r>
              <a:rPr lang="ko-KR" altLang="en-US" sz="1600" dirty="0"/>
              <a:t>코드 별 연도에 따른 출원 횟수 변화 시각화</a:t>
            </a:r>
            <a:endParaRPr lang="en-US" altLang="ko-KR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9C32A0-C29D-82AA-0EA4-91F24686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134" y="2478431"/>
            <a:ext cx="7610744" cy="405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50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피인용 지표 분석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562894" y="1517295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3) IPC </a:t>
            </a:r>
            <a:r>
              <a:rPr lang="ko-KR" altLang="en-US" sz="1700" dirty="0"/>
              <a:t>코드의 평균 성장률</a:t>
            </a:r>
            <a:endParaRPr lang="en-US" altLang="ko-KR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7D46-B95B-3C8A-BE0A-0FA5B09A49C0}"/>
              </a:ext>
            </a:extLst>
          </p:cNvPr>
          <p:cNvSpPr txBox="1"/>
          <p:nvPr/>
        </p:nvSpPr>
        <p:spPr>
          <a:xfrm>
            <a:off x="824696" y="1937996"/>
            <a:ext cx="912173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IPC </a:t>
            </a:r>
            <a:r>
              <a:rPr lang="ko-KR" altLang="en-US" sz="1600" dirty="0"/>
              <a:t>코드 별 연도에 따른 출원 횟수 변화 시각화 중 최근 높은 상승세를 보이는 </a:t>
            </a:r>
            <a:r>
              <a:rPr lang="en-US" altLang="ko-KR" sz="1600" dirty="0"/>
              <a:t>3</a:t>
            </a:r>
            <a:r>
              <a:rPr lang="ko-KR" altLang="en-US" sz="1600" dirty="0"/>
              <a:t>가지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812B79-F19D-C0A3-C275-D8FC6C736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1" y="2876928"/>
            <a:ext cx="3499028" cy="2488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E3D536-3F96-197E-F6CD-0DC3976E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39" y="2909585"/>
            <a:ext cx="3495722" cy="24562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13679F-D780-4D1E-3E23-7CB07B4E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294" y="2879123"/>
            <a:ext cx="3509505" cy="2486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F81D90-151B-EA2A-40A4-CBCED428AFDA}"/>
              </a:ext>
            </a:extLst>
          </p:cNvPr>
          <p:cNvSpPr txBox="1"/>
          <p:nvPr/>
        </p:nvSpPr>
        <p:spPr>
          <a:xfrm>
            <a:off x="2127380" y="5481825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&lt;H1L432&gt;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5FAB5-886B-301A-9D95-DAB70C379E04}"/>
              </a:ext>
            </a:extLst>
          </p:cNvPr>
          <p:cNvSpPr txBox="1"/>
          <p:nvPr/>
        </p:nvSpPr>
        <p:spPr>
          <a:xfrm>
            <a:off x="5652183" y="5481825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&lt;H1L2722&gt;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5A059-1A84-E2D7-3237-6FE41DC17B48}"/>
              </a:ext>
            </a:extLst>
          </p:cNvPr>
          <p:cNvSpPr txBox="1"/>
          <p:nvPr/>
        </p:nvSpPr>
        <p:spPr>
          <a:xfrm>
            <a:off x="9178380" y="5481825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&lt;H1L4312&gt;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496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피인용 지표 분석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558088" y="1519665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3) IPC </a:t>
            </a:r>
            <a:r>
              <a:rPr lang="ko-KR" altLang="en-US" sz="1700" dirty="0"/>
              <a:t>코드의 평균 성장률</a:t>
            </a:r>
            <a:endParaRPr lang="en-US" altLang="ko-KR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7D46-B95B-3C8A-BE0A-0FA5B09A49C0}"/>
              </a:ext>
            </a:extLst>
          </p:cNvPr>
          <p:cNvSpPr txBox="1"/>
          <p:nvPr/>
        </p:nvSpPr>
        <p:spPr>
          <a:xfrm>
            <a:off x="824696" y="1937996"/>
            <a:ext cx="912173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IPC </a:t>
            </a:r>
            <a:r>
              <a:rPr lang="ko-KR" altLang="en-US" sz="1600" dirty="0"/>
              <a:t>코드 별 연도에 따른 출원 횟수 변화 시각화 중 최근 높은 하락세를 보이는 </a:t>
            </a:r>
            <a:r>
              <a:rPr lang="en-US" altLang="ko-KR" sz="1600" dirty="0"/>
              <a:t>1</a:t>
            </a:r>
            <a:r>
              <a:rPr lang="ko-KR" altLang="en-US" sz="1600" dirty="0"/>
              <a:t>가지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C111E7-72C6-5704-AE33-BA3328DE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43" y="2680318"/>
            <a:ext cx="3945889" cy="2801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58EF1-7407-D5C5-66D1-049DAED3B9B8}"/>
              </a:ext>
            </a:extLst>
          </p:cNvPr>
          <p:cNvSpPr txBox="1"/>
          <p:nvPr/>
        </p:nvSpPr>
        <p:spPr>
          <a:xfrm>
            <a:off x="1278970" y="5810123"/>
            <a:ext cx="9292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G11C1116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dirty="0" err="1"/>
              <a:t>using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elements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which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the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storage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effect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based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on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magnetic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spin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effect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7185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피인용 지표 분석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520765" y="1560841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3) IPC </a:t>
            </a:r>
            <a:r>
              <a:rPr lang="ko-KR" altLang="en-US" sz="1700" dirty="0"/>
              <a:t>코드의 평균 성장률</a:t>
            </a:r>
            <a:endParaRPr lang="en-US" altLang="ko-KR" sz="17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6FB6B9A-82A0-1E5B-C826-7D084C69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20669"/>
              </p:ext>
            </p:extLst>
          </p:nvPr>
        </p:nvGraphicFramePr>
        <p:xfrm>
          <a:off x="7725747" y="1593285"/>
          <a:ext cx="3596012" cy="43933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006">
                  <a:extLst>
                    <a:ext uri="{9D8B030D-6E8A-4147-A177-3AD203B41FA5}">
                      <a16:colId xmlns:a16="http://schemas.microsoft.com/office/drawing/2014/main" val="2849172719"/>
                    </a:ext>
                  </a:extLst>
                </a:gridCol>
                <a:gridCol w="1798006">
                  <a:extLst>
                    <a:ext uri="{9D8B030D-6E8A-4147-A177-3AD203B41FA5}">
                      <a16:colId xmlns:a16="http://schemas.microsoft.com/office/drawing/2014/main" val="1640992761"/>
                    </a:ext>
                  </a:extLst>
                </a:gridCol>
              </a:tblGrid>
              <a:tr h="3992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effectLst/>
                        </a:rPr>
                        <a:t>IPC_Code</a:t>
                      </a:r>
                      <a:endParaRPr lang="en-US" sz="1200" b="1" dirty="0">
                        <a:effectLst/>
                      </a:endParaRPr>
                    </a:p>
                  </a:txBody>
                  <a:tcPr marL="61286" marR="61286" marT="30643" marB="3064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effectLst/>
                        </a:rPr>
                        <a:t>Average_Growth</a:t>
                      </a:r>
                      <a:r>
                        <a:rPr lang="en-US" sz="1200" b="1" err="1">
                          <a:effectLst/>
                        </a:rPr>
                        <a:t>_</a:t>
                      </a:r>
                      <a:r>
                        <a:rPr lang="en-US" sz="1200" b="1">
                          <a:effectLst/>
                        </a:rPr>
                        <a:t>Rate (%)</a:t>
                      </a:r>
                      <a:endParaRPr lang="en-US" sz="1200" b="1" dirty="0">
                        <a:effectLst/>
                      </a:endParaRPr>
                    </a:p>
                  </a:txBody>
                  <a:tcPr marL="61286" marR="61286" marT="30643" marB="30643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561985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G11C1702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-50.00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3378730183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H01L438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-50.00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3629065654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H1L438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5.36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2057829285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G11C1100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11.11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302820201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H01L2100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11.11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2766568681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H01L2982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14.58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4249681390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H1L4312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15.00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1318388228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H1L2722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23.10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4194521696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G11C1116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25.74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568086042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H01L2722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26.39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987622940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H1L4310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31.56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3394548328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H01L4308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31.67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954549493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H01L4302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58.33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2150035557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H01L4312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64.67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3668679946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H1L432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84.32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1133422540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H1F1032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</a:rPr>
                        <a:t>88.89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26454356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4A75272-F1FF-1BF7-491A-52FD32E850B8}"/>
              </a:ext>
            </a:extLst>
          </p:cNvPr>
          <p:cNvSpPr txBox="1"/>
          <p:nvPr/>
        </p:nvSpPr>
        <p:spPr>
          <a:xfrm>
            <a:off x="614071" y="2175472"/>
            <a:ext cx="6989414" cy="2785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각 </a:t>
            </a:r>
            <a:r>
              <a:rPr lang="en-US" altLang="ko-KR" dirty="0"/>
              <a:t>IPC </a:t>
            </a:r>
            <a:r>
              <a:rPr lang="ko-KR" altLang="en-US" dirty="0"/>
              <a:t>코드 별 연도에 따른 성장률 계산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en-US" altLang="ko-KR" sz="1500" dirty="0"/>
              <a:t>= {(</a:t>
            </a:r>
            <a:r>
              <a:rPr lang="ko-KR" altLang="en-US" sz="1500" dirty="0"/>
              <a:t>다음 연도 출원 횟수 </a:t>
            </a:r>
            <a:r>
              <a:rPr lang="en-US" altLang="ko-KR" sz="1500" dirty="0"/>
              <a:t>- </a:t>
            </a:r>
            <a:r>
              <a:rPr lang="ko-KR" altLang="en-US" sz="1500" dirty="0"/>
              <a:t>해당 연도 출원 횟수</a:t>
            </a:r>
            <a:r>
              <a:rPr lang="en-US" altLang="ko-KR" sz="1500" dirty="0"/>
              <a:t>)</a:t>
            </a:r>
            <a:r>
              <a:rPr lang="ko-KR" altLang="en-US" sz="1500" dirty="0"/>
              <a:t> </a:t>
            </a:r>
            <a:r>
              <a:rPr lang="en-US" altLang="ko-KR" sz="1500" dirty="0"/>
              <a:t>/ </a:t>
            </a:r>
            <a:r>
              <a:rPr lang="ko-KR" altLang="en-US" sz="1500" dirty="0"/>
              <a:t>해당 연도 출원 횟수</a:t>
            </a:r>
            <a:r>
              <a:rPr lang="en-US" altLang="ko-KR" sz="1500" dirty="0"/>
              <a:t>)} * 100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각 </a:t>
            </a:r>
            <a:r>
              <a:rPr lang="en-US" altLang="ko-KR" dirty="0"/>
              <a:t>IPC </a:t>
            </a:r>
            <a:r>
              <a:rPr lang="ko-KR" altLang="en-US" dirty="0"/>
              <a:t>코드 별 연도에 따른 성장률 계산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en-US" altLang="ko-KR" sz="1500" dirty="0"/>
              <a:t>= </a:t>
            </a:r>
            <a:r>
              <a:rPr lang="ko-KR" altLang="en-US" sz="1500" dirty="0"/>
              <a:t>매년 성장률의 합계 </a:t>
            </a:r>
            <a:r>
              <a:rPr lang="en-US" altLang="ko-KR" sz="1500" dirty="0"/>
              <a:t>/ </a:t>
            </a:r>
            <a:r>
              <a:rPr lang="ko-KR" altLang="en-US" sz="1500" dirty="0"/>
              <a:t>특허 출원 기간 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    (</a:t>
            </a:r>
            <a:r>
              <a:rPr lang="ko-KR" altLang="en-US" sz="1500" dirty="0"/>
              <a:t>특허 출원 기간 </a:t>
            </a:r>
            <a:r>
              <a:rPr lang="en-US" altLang="ko-KR" sz="1500" dirty="0"/>
              <a:t>: </a:t>
            </a:r>
            <a:r>
              <a:rPr lang="ko-KR" altLang="en-US" sz="1500" dirty="0"/>
              <a:t>마지막 출원 연도 </a:t>
            </a:r>
            <a:r>
              <a:rPr lang="en-US" altLang="ko-KR" sz="1500" dirty="0"/>
              <a:t>- </a:t>
            </a:r>
            <a:r>
              <a:rPr lang="ko-KR" altLang="en-US" sz="1500" dirty="0"/>
              <a:t>가장 처음 출원 연도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평균 성장률이 </a:t>
            </a:r>
            <a:r>
              <a:rPr lang="en-US" altLang="ko-KR" dirty="0"/>
              <a:t>0%</a:t>
            </a:r>
            <a:r>
              <a:rPr lang="ko-KR" altLang="en-US" dirty="0"/>
              <a:t>가 아닌 것만</a:t>
            </a:r>
            <a:r>
              <a:rPr lang="en-US" altLang="ko-KR" dirty="0"/>
              <a:t> </a:t>
            </a:r>
            <a:r>
              <a:rPr lang="ko-KR" altLang="en-US" dirty="0"/>
              <a:t>출력 </a:t>
            </a:r>
            <a:r>
              <a:rPr lang="en-US" altLang="ko-KR" sz="1400" dirty="0"/>
              <a:t>(</a:t>
            </a:r>
            <a:r>
              <a:rPr lang="ko-KR" altLang="en-US" sz="1400" dirty="0"/>
              <a:t>참고 </a:t>
            </a:r>
            <a:r>
              <a:rPr lang="en-US" altLang="ko-KR" sz="1400" dirty="0"/>
              <a:t>: </a:t>
            </a:r>
            <a:r>
              <a:rPr lang="ko-KR" altLang="en-US" sz="1400" dirty="0"/>
              <a:t>표 </a:t>
            </a:r>
            <a:r>
              <a:rPr lang="en-US" altLang="ko-KR" sz="1400" dirty="0"/>
              <a:t>1)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7A0C8-976A-4B0F-5213-2517C03DC9E0}"/>
              </a:ext>
            </a:extLst>
          </p:cNvPr>
          <p:cNvSpPr txBox="1"/>
          <p:nvPr/>
        </p:nvSpPr>
        <p:spPr>
          <a:xfrm>
            <a:off x="8944107" y="6045600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참고 </a:t>
            </a:r>
            <a:r>
              <a:rPr lang="en-US" altLang="ko-KR" sz="1400" dirty="0"/>
              <a:t>: </a:t>
            </a:r>
            <a:r>
              <a:rPr lang="ko-KR" altLang="en-US" sz="1400" dirty="0"/>
              <a:t>표 </a:t>
            </a:r>
            <a:r>
              <a:rPr lang="en-US" altLang="ko-KR" sz="1400" dirty="0"/>
              <a:t>1)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2723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피인용 지표 분석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520765" y="1560841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4) </a:t>
            </a:r>
            <a:r>
              <a:rPr lang="ko-KR" altLang="en-US" sz="1700" dirty="0"/>
              <a:t>특허권자의 피인용 수</a:t>
            </a:r>
            <a:endParaRPr lang="en-US" altLang="ko-KR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75272-F1FF-1BF7-491A-52FD32E850B8}"/>
              </a:ext>
            </a:extLst>
          </p:cNvPr>
          <p:cNvSpPr txBox="1"/>
          <p:nvPr/>
        </p:nvSpPr>
        <p:spPr>
          <a:xfrm>
            <a:off x="1005957" y="1995062"/>
            <a:ext cx="322716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특허권자 별 보유한 특허 수</a:t>
            </a: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442A4A-B1D8-39C5-DBD9-CA05584D5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472436"/>
              </p:ext>
            </p:extLst>
          </p:nvPr>
        </p:nvGraphicFramePr>
        <p:xfrm>
          <a:off x="2939142" y="2612571"/>
          <a:ext cx="6298163" cy="38162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8817">
                  <a:extLst>
                    <a:ext uri="{9D8B030D-6E8A-4147-A177-3AD203B41FA5}">
                      <a16:colId xmlns:a16="http://schemas.microsoft.com/office/drawing/2014/main" val="2090221029"/>
                    </a:ext>
                  </a:extLst>
                </a:gridCol>
                <a:gridCol w="2239346">
                  <a:extLst>
                    <a:ext uri="{9D8B030D-6E8A-4147-A177-3AD203B41FA5}">
                      <a16:colId xmlns:a16="http://schemas.microsoft.com/office/drawing/2014/main" val="530816417"/>
                    </a:ext>
                  </a:extLst>
                </a:gridCol>
              </a:tblGrid>
              <a:tr h="5014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effectLst/>
                        </a:rPr>
                        <a:t>assignee_ids</a:t>
                      </a:r>
                      <a:endParaRPr lang="en-US" sz="1400" b="1" dirty="0">
                        <a:effectLst/>
                      </a:endParaRPr>
                    </a:p>
                  </a:txBody>
                  <a:tcPr marL="77660" marR="77660" marT="12943" marB="1294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effectLst/>
                        </a:rPr>
                        <a:t>number of patents</a:t>
                      </a:r>
                    </a:p>
                  </a:txBody>
                  <a:tcPr marL="77660" marR="77660" marT="12943" marB="12943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583726"/>
                  </a:ext>
                </a:extLst>
              </a:tr>
              <a:tr h="33147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13a53698-4b1d-4ce4-9682-24fa7f409118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>
                          <a:effectLst/>
                        </a:rPr>
                        <a:t>17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1920023370"/>
                  </a:ext>
                </a:extLst>
              </a:tr>
              <a:tr h="33147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4284d7a3-31b8-4b2a-8941-8621f5ac8995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>
                          <a:effectLst/>
                        </a:rPr>
                        <a:t>17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3811099231"/>
                  </a:ext>
                </a:extLst>
              </a:tr>
              <a:tr h="331472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</a:rPr>
                        <a:t>906d3431-f332-411c-83fb-5ba785793669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16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2089061822"/>
                  </a:ext>
                </a:extLst>
              </a:tr>
              <a:tr h="33147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6df8d27d-0ab4-43a3-b8f4-dff93fe58894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12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2639332630"/>
                  </a:ext>
                </a:extLst>
              </a:tr>
              <a:tr h="33147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0af3e236-c7ce-4c0d-9786-ede991db0c60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10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1567764"/>
                  </a:ext>
                </a:extLst>
              </a:tr>
              <a:tr h="331472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</a:rPr>
                        <a:t>af11844d-4e1b-4ba6-ad81-0e543917bd61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8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778114376"/>
                  </a:ext>
                </a:extLst>
              </a:tr>
              <a:tr h="33147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eb7570d0-a0e5-4557-9699-8633614ff19e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8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3357681005"/>
                  </a:ext>
                </a:extLst>
              </a:tr>
              <a:tr h="331472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</a:rPr>
                        <a:t>c243ca65-0395-4518-8f87-110f2afbc4ac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6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2528870743"/>
                  </a:ext>
                </a:extLst>
              </a:tr>
              <a:tr h="331472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</a:rPr>
                        <a:t>9a058824-5692-4df6-891f-0e137ab7d5bb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5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2154588523"/>
                  </a:ext>
                </a:extLst>
              </a:tr>
              <a:tr h="33147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bc9663ef-6d56-4736-9bfe-75c2879d49d8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5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1669541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288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피인용 지표 분석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520765" y="1560841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4) </a:t>
            </a:r>
            <a:r>
              <a:rPr lang="ko-KR" altLang="en-US" sz="1700" dirty="0"/>
              <a:t>특허권자의 피인용 수</a:t>
            </a:r>
            <a:endParaRPr lang="en-US" altLang="ko-KR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75272-F1FF-1BF7-491A-52FD32E850B8}"/>
              </a:ext>
            </a:extLst>
          </p:cNvPr>
          <p:cNvSpPr txBox="1"/>
          <p:nvPr/>
        </p:nvSpPr>
        <p:spPr>
          <a:xfrm>
            <a:off x="1005957" y="1995062"/>
            <a:ext cx="423224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특허권자 별 보유한 특허의 피인용 수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129E20-0DB0-5254-7417-50B37E17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88039"/>
              </p:ext>
            </p:extLst>
          </p:nvPr>
        </p:nvGraphicFramePr>
        <p:xfrm>
          <a:off x="2472612" y="2642620"/>
          <a:ext cx="6858001" cy="33827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42874">
                  <a:extLst>
                    <a:ext uri="{9D8B030D-6E8A-4147-A177-3AD203B41FA5}">
                      <a16:colId xmlns:a16="http://schemas.microsoft.com/office/drawing/2014/main" val="303035155"/>
                    </a:ext>
                  </a:extLst>
                </a:gridCol>
                <a:gridCol w="2515127">
                  <a:extLst>
                    <a:ext uri="{9D8B030D-6E8A-4147-A177-3AD203B41FA5}">
                      <a16:colId xmlns:a16="http://schemas.microsoft.com/office/drawing/2014/main" val="896446822"/>
                    </a:ext>
                  </a:extLst>
                </a:gridCol>
              </a:tblGrid>
              <a:tr h="3075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effectLst/>
                        </a:rPr>
                        <a:t>assignee_ids</a:t>
                      </a:r>
                      <a:endParaRPr lang="en-US" sz="1400" b="1" dirty="0">
                        <a:effectLst/>
                      </a:endParaRPr>
                    </a:p>
                  </a:txBody>
                  <a:tcPr marL="77660" marR="77660" marT="12943" marB="1294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effectLst/>
                        </a:rPr>
                        <a:t>citedby_count</a:t>
                      </a:r>
                      <a:endParaRPr lang="en-US" sz="1400" b="1" dirty="0">
                        <a:effectLst/>
                      </a:endParaRPr>
                    </a:p>
                  </a:txBody>
                  <a:tcPr marL="77660" marR="77660" marT="12943" marB="12943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134791"/>
                  </a:ext>
                </a:extLst>
              </a:tr>
              <a:tr h="30752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dca42834-132f-45fa-b8ca-565e20c6021e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>
                          <a:effectLst/>
                        </a:rPr>
                        <a:t>200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2210644524"/>
                  </a:ext>
                </a:extLst>
              </a:tr>
              <a:tr h="30752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bc9663ef-6d56-4736-9bfe-75c2879d49d8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>
                          <a:effectLst/>
                        </a:rPr>
                        <a:t>195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2551848810"/>
                  </a:ext>
                </a:extLst>
              </a:tr>
              <a:tr h="30752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6df8d27d-0ab4-43a3-b8f4-dff93fe58894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>
                          <a:effectLst/>
                        </a:rPr>
                        <a:t>186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1129942347"/>
                  </a:ext>
                </a:extLst>
              </a:tr>
              <a:tr h="30752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eb7570d0-a0e5-4557-9699-8633614ff19e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>
                          <a:effectLst/>
                        </a:rPr>
                        <a:t>132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1378341250"/>
                  </a:ext>
                </a:extLst>
              </a:tr>
              <a:tr h="307524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</a:rPr>
                        <a:t>4284d7a3-31b8-4b2a-8941-8621f5ac8995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111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3512619456"/>
                  </a:ext>
                </a:extLst>
              </a:tr>
              <a:tr h="307524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</a:rPr>
                        <a:t>c243ca65-0395-4518-8f87-110f2afbc4ac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>
                          <a:effectLst/>
                        </a:rPr>
                        <a:t>91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3175734445"/>
                  </a:ext>
                </a:extLst>
              </a:tr>
              <a:tr h="30752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af11844d-4e1b-4ba6-ad81-0e543917bd61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81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1941619471"/>
                  </a:ext>
                </a:extLst>
              </a:tr>
              <a:tr h="307524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</a:rPr>
                        <a:t>340169e1-c294-4de3-8c54-d3d98501323c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78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845409998"/>
                  </a:ext>
                </a:extLst>
              </a:tr>
              <a:tr h="307524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</a:rPr>
                        <a:t>5b47d22f-15c0-4b23-87aa-b025bbc9d0c3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>
                          <a:effectLst/>
                        </a:rPr>
                        <a:t>62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3073958585"/>
                  </a:ext>
                </a:extLst>
              </a:tr>
              <a:tr h="30752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5db6ac55-dbc2-45e2-9440-2b69b442fb31</a:t>
                      </a:r>
                    </a:p>
                  </a:txBody>
                  <a:tcPr marL="77660" marR="77660" marT="12943" marB="12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</a:rPr>
                        <a:t>62</a:t>
                      </a:r>
                    </a:p>
                  </a:txBody>
                  <a:tcPr marL="77660" marR="77660" marT="12943" marB="12943" anchor="ctr"/>
                </a:tc>
                <a:extLst>
                  <a:ext uri="{0D108BD9-81ED-4DB2-BD59-A6C34878D82A}">
                    <a16:rowId xmlns:a16="http://schemas.microsoft.com/office/drawing/2014/main" val="17800348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27D268-2DB1-21DD-8A3E-99FB5D177093}"/>
              </a:ext>
            </a:extLst>
          </p:cNvPr>
          <p:cNvSpPr txBox="1"/>
          <p:nvPr/>
        </p:nvSpPr>
        <p:spPr>
          <a:xfrm>
            <a:off x="3047223" y="610968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effectLst/>
              </a:rPr>
              <a:t>(</a:t>
            </a:r>
            <a:r>
              <a:rPr lang="ko-KR" altLang="en-US" sz="1200" b="0" dirty="0">
                <a:effectLst/>
              </a:rPr>
              <a:t>참고 </a:t>
            </a:r>
            <a:r>
              <a:rPr lang="en-US" altLang="ko-KR" sz="1200" b="0" dirty="0">
                <a:effectLst/>
              </a:rPr>
              <a:t>: </a:t>
            </a:r>
            <a:r>
              <a:rPr lang="en-US" altLang="ko-KR" sz="1200" dirty="0" err="1"/>
              <a:t>assignee_ids</a:t>
            </a:r>
            <a:r>
              <a:rPr lang="ko-KR" altLang="en-US" sz="1200" dirty="0"/>
              <a:t> </a:t>
            </a:r>
            <a:r>
              <a:rPr lang="en-US" altLang="ko-KR" sz="1200" dirty="0"/>
              <a:t>’</a:t>
            </a:r>
            <a:r>
              <a:rPr lang="en-US" altLang="ko-KR" sz="1200" b="0" dirty="0">
                <a:effectLst/>
              </a:rPr>
              <a:t>13a53698-4b1d-4ce4-9682-24fa7f409118’</a:t>
            </a:r>
            <a:r>
              <a:rPr lang="ko-KR" altLang="en-US" sz="1200" b="0" dirty="0">
                <a:effectLst/>
              </a:rPr>
              <a:t>의 피인용 수 </a:t>
            </a:r>
            <a:r>
              <a:rPr lang="en-US" altLang="ko-KR" sz="1200" b="0" dirty="0">
                <a:effectLst/>
              </a:rPr>
              <a:t>= 40,</a:t>
            </a:r>
          </a:p>
          <a:p>
            <a:r>
              <a:rPr lang="en-US" altLang="ko-KR" sz="1200" dirty="0"/>
              <a:t>         </a:t>
            </a:r>
            <a:r>
              <a:rPr lang="en-US" altLang="ko-KR" sz="1200" dirty="0" err="1"/>
              <a:t>assignee_ids</a:t>
            </a:r>
            <a:r>
              <a:rPr lang="en-US" altLang="ko-KR" sz="1200" dirty="0"/>
              <a:t> ‘</a:t>
            </a:r>
            <a:r>
              <a:rPr lang="en-US" altLang="ko-KR" sz="1200" b="0" dirty="0">
                <a:effectLst/>
              </a:rPr>
              <a:t>dca42834-132f-45fa-b8ca-565e20c6021e’</a:t>
            </a:r>
            <a:r>
              <a:rPr lang="ko-KR" altLang="en-US" sz="1200" b="0" dirty="0">
                <a:effectLst/>
              </a:rPr>
              <a:t>의 보유 특허 수 </a:t>
            </a:r>
            <a:r>
              <a:rPr lang="en-US" altLang="ko-KR" sz="1200" b="0" dirty="0">
                <a:effectLst/>
              </a:rPr>
              <a:t>= 3)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616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(1/)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6" y="150607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Source</a:t>
            </a:r>
            <a:r>
              <a:rPr lang="ko-KR" altLang="en-US" sz="1800"/>
              <a:t> </a:t>
            </a:r>
            <a:r>
              <a:rPr lang="en-US" altLang="ko-KR" sz="1800"/>
              <a:t>: MRAM </a:t>
            </a:r>
            <a:r>
              <a:rPr lang="ko-KR" altLang="en-US" sz="1800"/>
              <a:t>관련 특허 </a:t>
            </a:r>
            <a:r>
              <a:rPr lang="en-US" altLang="ko-KR" sz="1800"/>
              <a:t>160</a:t>
            </a:r>
            <a:r>
              <a:rPr lang="ko-KR" altLang="en-US" sz="1800"/>
              <a:t>건 </a:t>
            </a:r>
            <a:r>
              <a:rPr lang="en-US" altLang="ko-KR" sz="1800"/>
              <a:t>(USPTO)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Target variable : InventionTitle + Abstract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600"/>
              <a:t>Lemmatization &gt; 3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Stopwords : ’semiconductor’, ‘mram’, ‘magnetic random access memory’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Number of Topic : 6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224F9C-8B56-8BB9-346C-A4FBA86C9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10991" y="1985755"/>
            <a:ext cx="5314248" cy="4051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72F40DB-BEFD-E784-CA60-0E95A9672AA4}"/>
              </a:ext>
            </a:extLst>
          </p:cNvPr>
          <p:cNvSpPr/>
          <p:nvPr/>
        </p:nvSpPr>
        <p:spPr>
          <a:xfrm>
            <a:off x="9156437" y="2139027"/>
            <a:ext cx="362856" cy="302381"/>
          </a:xfrm>
          <a:prstGeom prst="ellipse">
            <a:avLst/>
          </a:prstGeom>
          <a:noFill/>
          <a:ln w="38100">
            <a:solidFill>
              <a:schemeClr val="accent1">
                <a:shade val="20000"/>
              </a:scheme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C074E-EDFC-4A8B-DA80-61D88B47FD20}"/>
              </a:ext>
            </a:extLst>
          </p:cNvPr>
          <p:cNvSpPr txBox="1"/>
          <p:nvPr/>
        </p:nvSpPr>
        <p:spPr>
          <a:xfrm>
            <a:off x="6110990" y="1503048"/>
            <a:ext cx="531424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Coherence score</a:t>
            </a:r>
          </a:p>
        </p:txBody>
      </p:sp>
    </p:spTree>
    <p:extLst>
      <p:ext uri="{BB962C8B-B14F-4D97-AF65-F5344CB8AC3E}">
        <p14:creationId xmlns:p14="http://schemas.microsoft.com/office/powerpoint/2010/main" val="29533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08871B-16E8-7094-B690-D02A4B731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30672"/>
              </p:ext>
            </p:extLst>
          </p:nvPr>
        </p:nvGraphicFramePr>
        <p:xfrm>
          <a:off x="1205943" y="2315383"/>
          <a:ext cx="81280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060055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1509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149305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032282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05220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TCT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Backward citations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Forward</a:t>
                      </a:r>
                    </a:p>
                    <a:p>
                      <a:pPr algn="ctr" latinLnBrk="1"/>
                      <a:r>
                        <a:rPr lang="en-US" altLang="ko-KR" sz="1600"/>
                        <a:t>citations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inventors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23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2007.37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639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767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782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1972747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D9AF4BC5-7ECB-1AD3-D231-24656B6DC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1F1B3-2416-F73F-23CD-CE79C34513E1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 &amp;</a:t>
            </a:r>
            <a:r>
              <a:rPr lang="ko-KR" altLang="en-US" b="1"/>
              <a:t> 반도체 관련 해외특허 기초통계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160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52252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1B45393-6D3F-D422-9951-CB0D6CA58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39" r="46088" b="12227"/>
          <a:stretch/>
        </p:blipFill>
        <p:spPr>
          <a:xfrm>
            <a:off x="5614122" y="425043"/>
            <a:ext cx="6361043" cy="58579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 dirty="0"/>
              <a:t>MRAM &amp;</a:t>
            </a:r>
            <a:r>
              <a:rPr lang="ko-KR" altLang="en-US" sz="2800" b="1" dirty="0"/>
              <a:t> 반도체 관련 해외특허 분석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(2/)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6" y="150607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Intertopic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Distance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Map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Sailent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term</a:t>
            </a:r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원의 크기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토픽의 단어들의 분포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원의 거리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토픽 간의 유사성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l">
              <a:lnSpc>
                <a:spcPct val="150000"/>
              </a:lnSpc>
            </a:pPr>
            <a:endParaRPr lang="ko-KR" altLang="en-US" sz="1800" dirty="0"/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11425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 dirty="0"/>
              <a:t>MRAM &amp;</a:t>
            </a:r>
            <a:r>
              <a:rPr lang="ko-KR" altLang="en-US" sz="2800" b="1" dirty="0"/>
              <a:t> 반도체 관련 해외특허 분석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(3/5)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Sailent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term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모든 문서들 중에서 가장 많이 등장하는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term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대한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table</a:t>
            </a:r>
          </a:p>
          <a:p>
            <a:pPr algn="l">
              <a:lnSpc>
                <a:spcPct val="150000"/>
              </a:lnSpc>
            </a:pPr>
            <a:endParaRPr lang="ko-KR" altLang="en-US" sz="1800" dirty="0"/>
          </a:p>
          <a:p>
            <a:endParaRPr lang="ko-KR" altLang="en-US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ko-KR" altLang="en-US" sz="1800" dirty="0"/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endParaRPr lang="ko-KR" altLang="en-US" sz="18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A07844E-C724-C615-CCF6-B38242DC5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441872"/>
              </p:ext>
            </p:extLst>
          </p:nvPr>
        </p:nvGraphicFramePr>
        <p:xfrm>
          <a:off x="1120719" y="2681571"/>
          <a:ext cx="4328448" cy="37080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9340">
                  <a:extLst>
                    <a:ext uri="{9D8B030D-6E8A-4147-A177-3AD203B41FA5}">
                      <a16:colId xmlns:a16="http://schemas.microsoft.com/office/drawing/2014/main" val="196422747"/>
                    </a:ext>
                  </a:extLst>
                </a:gridCol>
                <a:gridCol w="1234884">
                  <a:extLst>
                    <a:ext uri="{9D8B030D-6E8A-4147-A177-3AD203B41FA5}">
                      <a16:colId xmlns:a16="http://schemas.microsoft.com/office/drawing/2014/main" val="2175239905"/>
                    </a:ext>
                  </a:extLst>
                </a:gridCol>
                <a:gridCol w="1082112">
                  <a:extLst>
                    <a:ext uri="{9D8B030D-6E8A-4147-A177-3AD203B41FA5}">
                      <a16:colId xmlns:a16="http://schemas.microsoft.com/office/drawing/2014/main" val="2747090609"/>
                    </a:ext>
                  </a:extLst>
                </a:gridCol>
                <a:gridCol w="1082112">
                  <a:extLst>
                    <a:ext uri="{9D8B030D-6E8A-4147-A177-3AD203B41FA5}">
                      <a16:colId xmlns:a16="http://schemas.microsoft.com/office/drawing/2014/main" val="3985709229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index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term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ratio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09723875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5369478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3762880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circuit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277660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815768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625370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electrode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7903829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material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1695654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6389937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4417402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0285350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9528499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mtj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336177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junction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373997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3978736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0926389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plurality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570634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73FFF6E-453C-4662-7745-1CAE79F9A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75469"/>
              </p:ext>
            </p:extLst>
          </p:nvPr>
        </p:nvGraphicFramePr>
        <p:xfrm>
          <a:off x="6233413" y="2681570"/>
          <a:ext cx="4479348" cy="37080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5299">
                  <a:extLst>
                    <a:ext uri="{9D8B030D-6E8A-4147-A177-3AD203B41FA5}">
                      <a16:colId xmlns:a16="http://schemas.microsoft.com/office/drawing/2014/main" val="1053100830"/>
                    </a:ext>
                  </a:extLst>
                </a:gridCol>
                <a:gridCol w="1304375">
                  <a:extLst>
                    <a:ext uri="{9D8B030D-6E8A-4147-A177-3AD203B41FA5}">
                      <a16:colId xmlns:a16="http://schemas.microsoft.com/office/drawing/2014/main" val="3174204094"/>
                    </a:ext>
                  </a:extLst>
                </a:gridCol>
                <a:gridCol w="1119837">
                  <a:extLst>
                    <a:ext uri="{9D8B030D-6E8A-4147-A177-3AD203B41FA5}">
                      <a16:colId xmlns:a16="http://schemas.microsoft.com/office/drawing/2014/main" val="3460012304"/>
                    </a:ext>
                  </a:extLst>
                </a:gridCol>
                <a:gridCol w="1119837">
                  <a:extLst>
                    <a:ext uri="{9D8B030D-6E8A-4147-A177-3AD203B41FA5}">
                      <a16:colId xmlns:a16="http://schemas.microsoft.com/office/drawing/2014/main" val="748232900"/>
                    </a:ext>
                  </a:extLst>
                </a:gridCol>
              </a:tblGrid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ratio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08951342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33657122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639165132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0832228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stack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87602466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transistor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49496024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99238147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23497064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substrate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71296813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en-US" altLang="ko-KR" sz="1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254570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68360056"/>
                  </a:ext>
                </a:extLst>
              </a:tr>
              <a:tr h="45356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seed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02401473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access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24722242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alignment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74808281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2075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13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 dirty="0"/>
              <a:t>MRAM &amp;</a:t>
            </a:r>
            <a:r>
              <a:rPr lang="ko-KR" altLang="en-US" sz="2800" b="1" dirty="0"/>
              <a:t> 반도체 관련 해외특허 분석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1 :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전자 기기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/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메모리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기술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436" y="2185853"/>
            <a:ext cx="5529140" cy="4075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57AD8C-EF86-98F9-63C8-15B771CF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846" y="2185853"/>
            <a:ext cx="5746212" cy="40756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9671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 dirty="0"/>
              <a:t>MRAM &amp;</a:t>
            </a:r>
            <a:r>
              <a:rPr lang="ko-KR" altLang="en-US" sz="2800" b="1" dirty="0"/>
              <a:t> 반도체 관련 해외특허 분석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2 :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기반 제어 기술</a:t>
            </a:r>
          </a:p>
          <a:p>
            <a:pPr marL="228600" indent="-228600" algn="l">
              <a:buFont typeface="Arial" panose="020B0604020202020204" pitchFamily="34" charset="0"/>
              <a:buChar char="•"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723" y="2133600"/>
            <a:ext cx="5332260" cy="42759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2D96BF-7223-BB8A-7381-95D20E2B6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861" y="2133600"/>
            <a:ext cx="5068066" cy="42759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1809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 dirty="0"/>
              <a:t>MRAM &amp;</a:t>
            </a:r>
            <a:r>
              <a:rPr lang="ko-KR" altLang="en-US" sz="2800" b="1" dirty="0"/>
              <a:t> 반도체 관련 해외특허 분석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3 :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제조 기술 프로세스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메모리 기반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723" y="2072639"/>
            <a:ext cx="5187416" cy="4197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879262-F222-07B8-DEA1-95EB6F0F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861" y="2072639"/>
            <a:ext cx="5068066" cy="4197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048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 dirty="0"/>
              <a:t>MRAM &amp;</a:t>
            </a:r>
            <a:r>
              <a:rPr lang="ko-KR" altLang="en-US" sz="2800" b="1" dirty="0"/>
              <a:t> 반도체 관련 해외특허 분석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1168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4: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트랜지스터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데이터 신호 처리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9122" y="2098765"/>
            <a:ext cx="5068066" cy="4197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58AD89-8816-C6CC-C060-21EAD70BC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861" y="2098765"/>
            <a:ext cx="5068066" cy="4127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732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 dirty="0"/>
              <a:t>MRAM &amp;</a:t>
            </a:r>
            <a:r>
              <a:rPr lang="ko-KR" altLang="en-US" sz="2800" b="1" dirty="0"/>
              <a:t> 반도체 관련 해외특허 분석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5: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전자 회로 설계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 전달 및 제어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075" y="2090057"/>
            <a:ext cx="5068066" cy="4214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509CD9-A510-E82B-1FFF-9D3B00A9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861" y="2090057"/>
            <a:ext cx="5068066" cy="42149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9825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 dirty="0"/>
              <a:t>MRAM &amp;</a:t>
            </a:r>
            <a:r>
              <a:rPr lang="ko-KR" altLang="en-US" sz="2800" b="1" dirty="0"/>
              <a:t> 반도체 관련 해외특허 분석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6: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재료 및 이미지 접근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</a:p>
          <a:p>
            <a:pPr marL="228600" indent="-228600" algn="l">
              <a:buFont typeface="Arial" panose="020B0604020202020204" pitchFamily="34" charset="0"/>
              <a:buChar char="•"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851" y="2072641"/>
            <a:ext cx="5068066" cy="4197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274C2-A714-2BC2-1ECE-F39A39610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861" y="2072640"/>
            <a:ext cx="5068066" cy="4197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453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 dirty="0"/>
              <a:t>MRAM &amp;</a:t>
            </a:r>
            <a:r>
              <a:rPr lang="ko-KR" altLang="en-US" sz="2800" b="1" dirty="0"/>
              <a:t> 반도체 관련 해외특허 분석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Relevance term (1/2)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문서마다 자주 등장하는 단어의 비율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63BFC3B-88F5-BABD-D3D1-A23762B94852}"/>
              </a:ext>
            </a:extLst>
          </p:cNvPr>
          <p:cNvGraphicFramePr>
            <a:graphicFrameLocks noGrp="1"/>
          </p:cNvGraphicFramePr>
          <p:nvPr/>
        </p:nvGraphicFramePr>
        <p:xfrm>
          <a:off x="627141" y="2534147"/>
          <a:ext cx="3350498" cy="3906909"/>
        </p:xfrm>
        <a:graphic>
          <a:graphicData uri="http://schemas.openxmlformats.org/drawingml/2006/table">
            <a:tbl>
              <a:tblPr/>
              <a:tblGrid>
                <a:gridCol w="376038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743615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743615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  <a:gridCol w="743615">
                  <a:extLst>
                    <a:ext uri="{9D8B030D-6E8A-4147-A177-3AD203B41FA5}">
                      <a16:colId xmlns:a16="http://schemas.microsoft.com/office/drawing/2014/main" val="3299958280"/>
                    </a:ext>
                  </a:extLst>
                </a:gridCol>
                <a:gridCol w="743615">
                  <a:extLst>
                    <a:ext uri="{9D8B030D-6E8A-4147-A177-3AD203B41FA5}">
                      <a16:colId xmlns:a16="http://schemas.microsoft.com/office/drawing/2014/main" val="1846074967"/>
                    </a:ext>
                  </a:extLst>
                </a:gridCol>
              </a:tblGrid>
              <a:tr h="13301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전자 기기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메모리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기술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133016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housing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oxidation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electrode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plasma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spacers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self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structure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interlayer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junction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spin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mtj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aspect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tunnel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planar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thereof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access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performance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contact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stack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surface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housing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oxidation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99D8D82-2884-2012-FBEC-B51FE82E6D8A}"/>
              </a:ext>
            </a:extLst>
          </p:cNvPr>
          <p:cNvGraphicFramePr>
            <a:graphicFrameLocks noGrp="1"/>
          </p:cNvGraphicFramePr>
          <p:nvPr/>
        </p:nvGraphicFramePr>
        <p:xfrm>
          <a:off x="4293085" y="2534147"/>
          <a:ext cx="3465456" cy="3716646"/>
        </p:xfrm>
        <a:graphic>
          <a:graphicData uri="http://schemas.openxmlformats.org/drawingml/2006/table">
            <a:tbl>
              <a:tblPr/>
              <a:tblGrid>
                <a:gridCol w="388940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769129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769129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  <a:gridCol w="769129">
                  <a:extLst>
                    <a:ext uri="{9D8B030D-6E8A-4147-A177-3AD203B41FA5}">
                      <a16:colId xmlns:a16="http://schemas.microsoft.com/office/drawing/2014/main" val="3299958280"/>
                    </a:ext>
                  </a:extLst>
                </a:gridCol>
                <a:gridCol w="769129">
                  <a:extLst>
                    <a:ext uri="{9D8B030D-6E8A-4147-A177-3AD203B41FA5}">
                      <a16:colId xmlns:a16="http://schemas.microsoft.com/office/drawing/2014/main" val="1846074967"/>
                    </a:ext>
                  </a:extLst>
                </a:gridCol>
              </a:tblGrid>
              <a:tr h="13301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반도체 기반 제어 기술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133016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comprises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hall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processing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structure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coupler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attach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technique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pattern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chip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relief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access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bank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element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pcb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D790809-F4FE-B8BE-ADDB-AC6BF8AD2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36931"/>
              </p:ext>
            </p:extLst>
          </p:nvPr>
        </p:nvGraphicFramePr>
        <p:xfrm>
          <a:off x="8073987" y="2534147"/>
          <a:ext cx="3226803" cy="3845949"/>
        </p:xfrm>
        <a:graphic>
          <a:graphicData uri="http://schemas.openxmlformats.org/drawingml/2006/table">
            <a:tbl>
              <a:tblPr/>
              <a:tblGrid>
                <a:gridCol w="362155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716162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716162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  <a:gridCol w="716162">
                  <a:extLst>
                    <a:ext uri="{9D8B030D-6E8A-4147-A177-3AD203B41FA5}">
                      <a16:colId xmlns:a16="http://schemas.microsoft.com/office/drawing/2014/main" val="3299958280"/>
                    </a:ext>
                  </a:extLst>
                </a:gridCol>
                <a:gridCol w="716162">
                  <a:extLst>
                    <a:ext uri="{9D8B030D-6E8A-4147-A177-3AD203B41FA5}">
                      <a16:colId xmlns:a16="http://schemas.microsoft.com/office/drawing/2014/main" val="1846074967"/>
                    </a:ext>
                  </a:extLst>
                </a:gridCol>
              </a:tblGrid>
              <a:tr h="13301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 기술 프로세스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메모리 기반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133016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chip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tunnel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surface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electrode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aspect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disclosure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access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step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transistor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reliability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storage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wall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channel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plug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solution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laser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comprise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interconnection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rram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20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 dirty="0"/>
              <a:t>MRAM &amp;</a:t>
            </a:r>
            <a:r>
              <a:rPr lang="ko-KR" altLang="en-US" sz="2800" b="1" dirty="0"/>
              <a:t> 반도체 관련 해외특허 분석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 &amp;</a:t>
            </a:r>
            <a:r>
              <a:rPr lang="ko-KR" altLang="en-US" b="1" dirty="0"/>
              <a:t> 반도체 관련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(5/5)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Relevance term (2/2)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문서마다 자주 등장하는 단어의 비율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63BFC3B-88F5-BABD-D3D1-A23762B94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22161"/>
              </p:ext>
            </p:extLst>
          </p:nvPr>
        </p:nvGraphicFramePr>
        <p:xfrm>
          <a:off x="510540" y="2496047"/>
          <a:ext cx="3792559" cy="3845949"/>
        </p:xfrm>
        <a:graphic>
          <a:graphicData uri="http://schemas.openxmlformats.org/drawingml/2006/table">
            <a:tbl>
              <a:tblPr/>
              <a:tblGrid>
                <a:gridCol w="425651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841727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841727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  <a:gridCol w="841727">
                  <a:extLst>
                    <a:ext uri="{9D8B030D-6E8A-4147-A177-3AD203B41FA5}">
                      <a16:colId xmlns:a16="http://schemas.microsoft.com/office/drawing/2014/main" val="3299958280"/>
                    </a:ext>
                  </a:extLst>
                </a:gridCol>
                <a:gridCol w="841727">
                  <a:extLst>
                    <a:ext uri="{9D8B030D-6E8A-4147-A177-3AD203B41FA5}">
                      <a16:colId xmlns:a16="http://schemas.microsoft.com/office/drawing/2014/main" val="1846074967"/>
                    </a:ext>
                  </a:extLst>
                </a:gridCol>
              </a:tblGrid>
              <a:tr h="13301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트랜지스터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신호 처리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133016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field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property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wafer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mtj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consumption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junction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density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dielectric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seed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transistor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alignment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program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structure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interlayer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access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tunneling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collector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thereofa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component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becomes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chip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integrationa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99D8D82-2884-2012-FBEC-B51FE82E6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03663"/>
              </p:ext>
            </p:extLst>
          </p:nvPr>
        </p:nvGraphicFramePr>
        <p:xfrm>
          <a:off x="4593417" y="2496047"/>
          <a:ext cx="3434975" cy="3845949"/>
        </p:xfrm>
        <a:graphic>
          <a:graphicData uri="http://schemas.openxmlformats.org/drawingml/2006/table">
            <a:tbl>
              <a:tblPr/>
              <a:tblGrid>
                <a:gridCol w="385519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762364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762364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  <a:gridCol w="762364">
                  <a:extLst>
                    <a:ext uri="{9D8B030D-6E8A-4147-A177-3AD203B41FA5}">
                      <a16:colId xmlns:a16="http://schemas.microsoft.com/office/drawing/2014/main" val="3299958280"/>
                    </a:ext>
                  </a:extLst>
                </a:gridCol>
                <a:gridCol w="762364">
                  <a:extLst>
                    <a:ext uri="{9D8B030D-6E8A-4147-A177-3AD203B41FA5}">
                      <a16:colId xmlns:a16="http://schemas.microsoft.com/office/drawing/2014/main" val="1846074967"/>
                    </a:ext>
                  </a:extLst>
                </a:gridCol>
              </a:tblGrid>
              <a:tr h="13301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 회로 설계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 전달 및 제어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133016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circuit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noise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capacitor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arraya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diode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position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transistor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access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substrate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bottom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digit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increase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multiplicity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systemto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combination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electrodea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etchback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D790809-F4FE-B8BE-ADDB-AC6BF8AD2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787914"/>
              </p:ext>
            </p:extLst>
          </p:nvPr>
        </p:nvGraphicFramePr>
        <p:xfrm>
          <a:off x="8303342" y="2496047"/>
          <a:ext cx="3226803" cy="3716646"/>
        </p:xfrm>
        <a:graphic>
          <a:graphicData uri="http://schemas.openxmlformats.org/drawingml/2006/table">
            <a:tbl>
              <a:tblPr/>
              <a:tblGrid>
                <a:gridCol w="362155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716162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716162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  <a:gridCol w="716162">
                  <a:extLst>
                    <a:ext uri="{9D8B030D-6E8A-4147-A177-3AD203B41FA5}">
                      <a16:colId xmlns:a16="http://schemas.microsoft.com/office/drawing/2014/main" val="3299958280"/>
                    </a:ext>
                  </a:extLst>
                </a:gridCol>
                <a:gridCol w="716162">
                  <a:extLst>
                    <a:ext uri="{9D8B030D-6E8A-4147-A177-3AD203B41FA5}">
                      <a16:colId xmlns:a16="http://schemas.microsoft.com/office/drawing/2014/main" val="1846074967"/>
                    </a:ext>
                  </a:extLst>
                </a:gridCol>
              </a:tblGrid>
              <a:tr h="16934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재료 및 이미지 접근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133016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material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buffer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pixel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plurality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bond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magneto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herein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dummy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anneal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position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spin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etch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slop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torque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access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bank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resist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24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 &amp;</a:t>
            </a:r>
            <a:r>
              <a:rPr lang="ko-KR" altLang="en-US" b="1"/>
              <a:t> 반도체 관련 해외특허 기초통계 </a:t>
            </a:r>
            <a:r>
              <a:rPr lang="en-US" altLang="ko-KR" b="1"/>
              <a:t>(</a:t>
            </a:r>
            <a:r>
              <a:rPr lang="ko-KR" altLang="en-US" b="1"/>
              <a:t>출원연도</a:t>
            </a:r>
            <a:r>
              <a:rPr lang="en-US" altLang="ko-KR" b="1"/>
              <a:t>) (</a:t>
            </a:r>
            <a:r>
              <a:rPr lang="ko-KR" altLang="en-US" b="1"/>
              <a:t>총 </a:t>
            </a:r>
            <a:r>
              <a:rPr lang="en-US" altLang="ko-KR" b="1"/>
              <a:t>160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27E2DA-3F8C-47F1-D560-803274B0F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0" y="1484313"/>
            <a:ext cx="11044798" cy="5258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2D8E248-1EBE-FBB5-E2EF-07E70B41ABCD}"/>
              </a:ext>
            </a:extLst>
          </p:cNvPr>
          <p:cNvSpPr/>
          <p:nvPr/>
        </p:nvSpPr>
        <p:spPr>
          <a:xfrm>
            <a:off x="2590800" y="3128682"/>
            <a:ext cx="1335741" cy="31645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4BF50A-8672-513B-815D-FD4BA15AECCF}"/>
              </a:ext>
            </a:extLst>
          </p:cNvPr>
          <p:cNvSpPr/>
          <p:nvPr/>
        </p:nvSpPr>
        <p:spPr>
          <a:xfrm>
            <a:off x="9708775" y="1573304"/>
            <a:ext cx="1335741" cy="471992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3D4DB96-E58D-EF0A-F47F-C2EBC690248B}"/>
              </a:ext>
            </a:extLst>
          </p:cNvPr>
          <p:cNvCxnSpPr/>
          <p:nvPr/>
        </p:nvCxnSpPr>
        <p:spPr>
          <a:xfrm>
            <a:off x="3854824" y="3424518"/>
            <a:ext cx="5728447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1621E2-821B-7B2B-3476-AF0AEF229AED}"/>
              </a:ext>
            </a:extLst>
          </p:cNvPr>
          <p:cNvSpPr txBox="1"/>
          <p:nvPr/>
        </p:nvSpPr>
        <p:spPr>
          <a:xfrm>
            <a:off x="4383740" y="2849357"/>
            <a:ext cx="467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초기의 개념 등장 및 연구로부터 현재의 활발한 연구에 이르기까지 냉각기가 존재했음을 파악 가능</a:t>
            </a:r>
          </a:p>
        </p:txBody>
      </p:sp>
    </p:spTree>
    <p:extLst>
      <p:ext uri="{BB962C8B-B14F-4D97-AF65-F5344CB8AC3E}">
        <p14:creationId xmlns:p14="http://schemas.microsoft.com/office/powerpoint/2010/main" val="272023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F28098D-C2B2-B09C-4739-558E46E9B86A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59C4D-FC29-7A75-C61E-3214735ABE1F}"/>
              </a:ext>
            </a:extLst>
          </p:cNvPr>
          <p:cNvSpPr txBox="1"/>
          <p:nvPr/>
        </p:nvSpPr>
        <p:spPr>
          <a:xfrm>
            <a:off x="216833" y="1011099"/>
            <a:ext cx="967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KBSI </a:t>
            </a:r>
            <a:r>
              <a:rPr lang="ko-KR" altLang="en-US" b="1"/>
              <a:t>소유 반도체 관련 국내외 특허 기초통계</a:t>
            </a:r>
            <a:r>
              <a:rPr lang="en-US" altLang="ko-KR" b="1"/>
              <a:t> (</a:t>
            </a:r>
            <a:r>
              <a:rPr lang="ko-KR" altLang="en-US" b="1"/>
              <a:t>총 </a:t>
            </a:r>
            <a:r>
              <a:rPr lang="en-US" altLang="ko-KR" b="1"/>
              <a:t>91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국내 </a:t>
            </a:r>
            <a:r>
              <a:rPr lang="en-US" altLang="ko-KR" b="1"/>
              <a:t>68, </a:t>
            </a:r>
            <a:r>
              <a:rPr lang="ko-KR" altLang="en-US" b="1"/>
              <a:t>해외 </a:t>
            </a:r>
            <a:r>
              <a:rPr lang="en-US" altLang="ko-KR" b="1"/>
              <a:t>23)</a:t>
            </a:r>
            <a:endParaRPr lang="ko-KR" altLang="en-US" b="1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9CD9B02-02DB-3998-2C3F-FB3D34961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097433"/>
              </p:ext>
            </p:extLst>
          </p:nvPr>
        </p:nvGraphicFramePr>
        <p:xfrm>
          <a:off x="1205943" y="2315383"/>
          <a:ext cx="81280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060055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1509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149305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032282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05220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TCT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Backward citations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Forward</a:t>
                      </a:r>
                    </a:p>
                    <a:p>
                      <a:pPr algn="ctr" latinLnBrk="1"/>
                      <a:r>
                        <a:rPr lang="en-US" altLang="ko-KR" sz="1600"/>
                        <a:t>citations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inventors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23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639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767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782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197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975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557A11-707E-54A5-7998-2695799E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0" y="1497105"/>
            <a:ext cx="11044798" cy="52450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3" y="1011099"/>
            <a:ext cx="967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KBSI </a:t>
            </a:r>
            <a:r>
              <a:rPr lang="ko-KR" altLang="en-US" b="1"/>
              <a:t>소유 반도체 관련 국내외 특허 기초통계 </a:t>
            </a:r>
            <a:r>
              <a:rPr lang="en-US" altLang="ko-KR" b="1"/>
              <a:t>(</a:t>
            </a:r>
            <a:r>
              <a:rPr lang="ko-KR" altLang="en-US" b="1"/>
              <a:t>출원연도</a:t>
            </a:r>
            <a:r>
              <a:rPr lang="en-US" altLang="ko-KR" b="1"/>
              <a:t>) (</a:t>
            </a:r>
            <a:r>
              <a:rPr lang="ko-KR" altLang="en-US" b="1"/>
              <a:t>총 </a:t>
            </a:r>
            <a:r>
              <a:rPr lang="en-US" altLang="ko-KR" b="1"/>
              <a:t>91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국내 </a:t>
            </a:r>
            <a:r>
              <a:rPr lang="en-US" altLang="ko-KR" b="1"/>
              <a:t>68, </a:t>
            </a:r>
            <a:r>
              <a:rPr lang="ko-KR" altLang="en-US" b="1"/>
              <a:t>해외 </a:t>
            </a:r>
            <a:r>
              <a:rPr lang="en-US" altLang="ko-KR" b="1"/>
              <a:t>23)</a:t>
            </a:r>
            <a:endParaRPr lang="ko-KR" altLang="en-US" b="1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2D8E248-1EBE-FBB5-E2EF-07E70B41ABCD}"/>
              </a:ext>
            </a:extLst>
          </p:cNvPr>
          <p:cNvSpPr/>
          <p:nvPr/>
        </p:nvSpPr>
        <p:spPr>
          <a:xfrm>
            <a:off x="5401234" y="1622611"/>
            <a:ext cx="4721600" cy="466164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621E2-821B-7B2B-3476-AF0AEF229AED}"/>
              </a:ext>
            </a:extLst>
          </p:cNvPr>
          <p:cNvSpPr txBox="1"/>
          <p:nvPr/>
        </p:nvSpPr>
        <p:spPr>
          <a:xfrm>
            <a:off x="4098830" y="1909761"/>
            <a:ext cx="1952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최근 기간 동안 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출원활동이 활발했음</a:t>
            </a:r>
          </a:p>
        </p:txBody>
      </p:sp>
    </p:spTree>
    <p:extLst>
      <p:ext uri="{BB962C8B-B14F-4D97-AF65-F5344CB8AC3E}">
        <p14:creationId xmlns:p14="http://schemas.microsoft.com/office/powerpoint/2010/main" val="1159736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ADB6840-9F91-0B45-F8FD-4CAE294A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0" y="1498525"/>
            <a:ext cx="11044798" cy="5243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3" y="1011099"/>
            <a:ext cx="95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KBSI </a:t>
            </a:r>
            <a:r>
              <a:rPr lang="ko-KR" altLang="en-US" b="1"/>
              <a:t>소유 반도체 관련 국내외 특허 기초통계 </a:t>
            </a:r>
            <a:r>
              <a:rPr lang="en-US" altLang="ko-KR" b="1"/>
              <a:t>(IPC</a:t>
            </a:r>
            <a:r>
              <a:rPr lang="ko-KR" altLang="en-US" b="1"/>
              <a:t> 코드</a:t>
            </a:r>
            <a:r>
              <a:rPr lang="en-US" altLang="ko-KR" b="1"/>
              <a:t>) (</a:t>
            </a:r>
            <a:r>
              <a:rPr lang="ko-KR" altLang="en-US" b="1"/>
              <a:t>총 </a:t>
            </a:r>
            <a:r>
              <a:rPr lang="en-US" altLang="ko-KR" b="1"/>
              <a:t>91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국내 </a:t>
            </a:r>
            <a:r>
              <a:rPr lang="en-US" altLang="ko-KR" b="1"/>
              <a:t>68, </a:t>
            </a:r>
            <a:r>
              <a:rPr lang="ko-KR" altLang="en-US" b="1"/>
              <a:t>해외 </a:t>
            </a:r>
            <a:r>
              <a:rPr lang="en-US" altLang="ko-KR" b="1"/>
              <a:t>23)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A4977-4D08-8071-AEA6-4CCB4E5CDF30}"/>
              </a:ext>
            </a:extLst>
          </p:cNvPr>
          <p:cNvSpPr txBox="1"/>
          <p:nvPr/>
        </p:nvSpPr>
        <p:spPr>
          <a:xfrm>
            <a:off x="300598" y="1458837"/>
            <a:ext cx="932328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재료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조사분석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587B9-08D6-D59B-EEC8-74E767D72844}"/>
              </a:ext>
            </a:extLst>
          </p:cNvPr>
          <p:cNvSpPr txBox="1"/>
          <p:nvPr/>
        </p:nvSpPr>
        <p:spPr>
          <a:xfrm>
            <a:off x="1407601" y="1600254"/>
            <a:ext cx="691840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반도체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장치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BB5A1-A60E-F276-DD5F-660089FC24AD}"/>
              </a:ext>
            </a:extLst>
          </p:cNvPr>
          <p:cNvSpPr txBox="1"/>
          <p:nvPr/>
        </p:nvSpPr>
        <p:spPr>
          <a:xfrm>
            <a:off x="1649189" y="2702355"/>
            <a:ext cx="808428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전자관</a:t>
            </a:r>
            <a:r>
              <a:rPr lang="en-US" altLang="ko-KR" sz="1200" b="1">
                <a:solidFill>
                  <a:srgbClr val="FF0000"/>
                </a:solidFill>
              </a:rPr>
              <a:t>/</a:t>
            </a:r>
            <a:r>
              <a:rPr lang="ko-KR" altLang="en-US" sz="1200" b="1">
                <a:solidFill>
                  <a:srgbClr val="FF0000"/>
                </a:solidFill>
              </a:rPr>
              <a:t>방전램프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A0C94-BCF7-66A5-5716-4A1991D29939}"/>
              </a:ext>
            </a:extLst>
          </p:cNvPr>
          <p:cNvSpPr txBox="1"/>
          <p:nvPr/>
        </p:nvSpPr>
        <p:spPr>
          <a:xfrm>
            <a:off x="2046138" y="3180122"/>
            <a:ext cx="640225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광학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시스템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67825-CCAF-EF78-83C0-4687B759F4FA}"/>
              </a:ext>
            </a:extLst>
          </p:cNvPr>
          <p:cNvSpPr txBox="1"/>
          <p:nvPr/>
        </p:nvSpPr>
        <p:spPr>
          <a:xfrm>
            <a:off x="2162195" y="3681475"/>
            <a:ext cx="1244394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적외선〮자외선 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측정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D684D9-16E5-7E33-C95F-D5AA001B2DC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ACA3558-42B4-77FD-1C6D-8981B619FB8F}"/>
              </a:ext>
            </a:extLst>
          </p:cNvPr>
          <p:cNvSpPr/>
          <p:nvPr/>
        </p:nvSpPr>
        <p:spPr>
          <a:xfrm>
            <a:off x="986118" y="2008131"/>
            <a:ext cx="107576" cy="107576"/>
          </a:xfrm>
          <a:prstGeom prst="ellipse">
            <a:avLst/>
          </a:prstGeom>
          <a:solidFill>
            <a:srgbClr val="D8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23E364F-C255-299B-CC81-049CFD303DEC}"/>
              </a:ext>
            </a:extLst>
          </p:cNvPr>
          <p:cNvSpPr/>
          <p:nvPr/>
        </p:nvSpPr>
        <p:spPr>
          <a:xfrm>
            <a:off x="1241891" y="3267636"/>
            <a:ext cx="107576" cy="107576"/>
          </a:xfrm>
          <a:prstGeom prst="ellipse">
            <a:avLst/>
          </a:prstGeom>
          <a:solidFill>
            <a:srgbClr val="D69A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DB7003-E1AD-B56D-C35E-903F73656636}"/>
              </a:ext>
            </a:extLst>
          </p:cNvPr>
          <p:cNvSpPr/>
          <p:nvPr/>
        </p:nvSpPr>
        <p:spPr>
          <a:xfrm>
            <a:off x="1509544" y="3641787"/>
            <a:ext cx="107576" cy="107576"/>
          </a:xfrm>
          <a:prstGeom prst="ellipse">
            <a:avLst/>
          </a:prstGeom>
          <a:solidFill>
            <a:srgbClr val="D297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96634B-0F19-CCEC-377E-8B38FA1548AF}"/>
              </a:ext>
            </a:extLst>
          </p:cNvPr>
          <p:cNvSpPr/>
          <p:nvPr/>
        </p:nvSpPr>
        <p:spPr>
          <a:xfrm>
            <a:off x="1753204" y="4152107"/>
            <a:ext cx="107576" cy="107576"/>
          </a:xfrm>
          <a:prstGeom prst="ellipse">
            <a:avLst/>
          </a:prstGeom>
          <a:solidFill>
            <a:srgbClr val="C996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0B42ADC-E565-09C7-5264-ADBB68B0ED94}"/>
              </a:ext>
            </a:extLst>
          </p:cNvPr>
          <p:cNvCxnSpPr>
            <a:endCxn id="13" idx="7"/>
          </p:cNvCxnSpPr>
          <p:nvPr/>
        </p:nvCxnSpPr>
        <p:spPr>
          <a:xfrm flipH="1">
            <a:off x="1077940" y="1831086"/>
            <a:ext cx="329661" cy="192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E7E3D65-6104-A870-3057-EAC7BE812E05}"/>
              </a:ext>
            </a:extLst>
          </p:cNvPr>
          <p:cNvCxnSpPr>
            <a:stCxn id="3" idx="1"/>
            <a:endCxn id="14" idx="6"/>
          </p:cNvCxnSpPr>
          <p:nvPr/>
        </p:nvCxnSpPr>
        <p:spPr>
          <a:xfrm flipH="1">
            <a:off x="1333713" y="2933188"/>
            <a:ext cx="315476" cy="35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A310FAE-5C32-DB23-9108-BED44DB53D7A}"/>
              </a:ext>
            </a:extLst>
          </p:cNvPr>
          <p:cNvCxnSpPr>
            <a:stCxn id="5" idx="1"/>
            <a:endCxn id="15" idx="0"/>
          </p:cNvCxnSpPr>
          <p:nvPr/>
        </p:nvCxnSpPr>
        <p:spPr>
          <a:xfrm flipH="1">
            <a:off x="1563332" y="3410955"/>
            <a:ext cx="482806" cy="23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260A4F0-1243-5067-B2F1-A35BD8964271}"/>
              </a:ext>
            </a:extLst>
          </p:cNvPr>
          <p:cNvCxnSpPr>
            <a:cxnSpLocks/>
            <a:stCxn id="8" idx="1"/>
            <a:endCxn id="16" idx="0"/>
          </p:cNvCxnSpPr>
          <p:nvPr/>
        </p:nvCxnSpPr>
        <p:spPr>
          <a:xfrm flipH="1">
            <a:off x="1806992" y="3912308"/>
            <a:ext cx="355203" cy="239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655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3" y="1011099"/>
            <a:ext cx="863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KBSI </a:t>
            </a:r>
            <a:r>
              <a:rPr lang="ko-KR" altLang="en-US" b="1"/>
              <a:t>소유 반도체 관련 국내외 특허 </a:t>
            </a:r>
            <a:r>
              <a:rPr lang="en-US" altLang="ko-KR" b="1"/>
              <a:t>IPC</a:t>
            </a:r>
            <a:r>
              <a:rPr lang="ko-KR" altLang="en-US" b="1"/>
              <a:t>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91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국내 </a:t>
            </a:r>
            <a:r>
              <a:rPr lang="en-US" altLang="ko-KR" b="1"/>
              <a:t>68, </a:t>
            </a:r>
            <a:r>
              <a:rPr lang="ko-KR" altLang="en-US" b="1"/>
              <a:t>해외 </a:t>
            </a:r>
            <a:r>
              <a:rPr lang="en-US" altLang="ko-KR" b="1"/>
              <a:t>23)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35400F-C033-BE7E-49BA-F60B5D4F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0" y="1497105"/>
            <a:ext cx="11044798" cy="5253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370EF8-FBAC-FC54-1ED8-4DC66DF0F819}"/>
              </a:ext>
            </a:extLst>
          </p:cNvPr>
          <p:cNvSpPr/>
          <p:nvPr/>
        </p:nvSpPr>
        <p:spPr>
          <a:xfrm>
            <a:off x="1200150" y="1882592"/>
            <a:ext cx="1596838" cy="71773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FBC53-52B2-7B36-938A-62F5E5FEC5DC}"/>
              </a:ext>
            </a:extLst>
          </p:cNvPr>
          <p:cNvSpPr txBox="1"/>
          <p:nvPr/>
        </p:nvSpPr>
        <p:spPr>
          <a:xfrm>
            <a:off x="577953" y="1651759"/>
            <a:ext cx="1244394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적외선〮자외선 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측정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E3F7EBB-DE4E-830C-4481-741CB9825EDB}"/>
              </a:ext>
            </a:extLst>
          </p:cNvPr>
          <p:cNvSpPr/>
          <p:nvPr/>
        </p:nvSpPr>
        <p:spPr>
          <a:xfrm>
            <a:off x="3324785" y="1828801"/>
            <a:ext cx="1919568" cy="78945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E4DA75-2728-4EDA-9D30-58DDDF4341F8}"/>
              </a:ext>
            </a:extLst>
          </p:cNvPr>
          <p:cNvSpPr txBox="1"/>
          <p:nvPr/>
        </p:nvSpPr>
        <p:spPr>
          <a:xfrm>
            <a:off x="2796988" y="1644056"/>
            <a:ext cx="1001862" cy="27699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광학</a:t>
            </a:r>
            <a:r>
              <a:rPr lang="en-US" altLang="ko-KR" sz="1200" b="1">
                <a:solidFill>
                  <a:srgbClr val="FF0000"/>
                </a:solidFill>
              </a:rPr>
              <a:t> </a:t>
            </a:r>
            <a:r>
              <a:rPr lang="ko-KR" altLang="en-US" sz="1200" b="1">
                <a:solidFill>
                  <a:srgbClr val="FF0000"/>
                </a:solidFill>
              </a:rPr>
              <a:t>시스템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8057763-1451-6C00-214C-E677BF420F0D}"/>
              </a:ext>
            </a:extLst>
          </p:cNvPr>
          <p:cNvSpPr/>
          <p:nvPr/>
        </p:nvSpPr>
        <p:spPr>
          <a:xfrm>
            <a:off x="2752162" y="2782707"/>
            <a:ext cx="892605" cy="64629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7D2C2C-1CA7-C757-BC15-4E6CF14AB292}"/>
              </a:ext>
            </a:extLst>
          </p:cNvPr>
          <p:cNvSpPr txBox="1"/>
          <p:nvPr/>
        </p:nvSpPr>
        <p:spPr>
          <a:xfrm>
            <a:off x="2640467" y="2542639"/>
            <a:ext cx="557997" cy="27699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전송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EFFCC-72E4-15C6-5AF4-82742AF04452}"/>
              </a:ext>
            </a:extLst>
          </p:cNvPr>
          <p:cNvSpPr txBox="1"/>
          <p:nvPr/>
        </p:nvSpPr>
        <p:spPr>
          <a:xfrm>
            <a:off x="1354529" y="2782707"/>
            <a:ext cx="644040" cy="284874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온도계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4217DF3-CA1A-8CE4-1F9F-277F301D585E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24D0AA-C90A-016B-907C-19F45C4FFBFD}"/>
              </a:ext>
            </a:extLst>
          </p:cNvPr>
          <p:cNvSpPr/>
          <p:nvPr/>
        </p:nvSpPr>
        <p:spPr>
          <a:xfrm>
            <a:off x="470083" y="1619517"/>
            <a:ext cx="4872882" cy="191257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1F67A6-73F1-B918-7FDC-3495BEC00659}"/>
              </a:ext>
            </a:extLst>
          </p:cNvPr>
          <p:cNvSpPr txBox="1"/>
          <p:nvPr/>
        </p:nvSpPr>
        <p:spPr>
          <a:xfrm>
            <a:off x="4248298" y="3229899"/>
            <a:ext cx="103191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광통신 시스템</a:t>
            </a:r>
            <a:endParaRPr lang="en-US" altLang="ko-KR" sz="1000" b="1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7815841-9202-9A0B-DD3B-FABF2EEB5BB6}"/>
              </a:ext>
            </a:extLst>
          </p:cNvPr>
          <p:cNvSpPr/>
          <p:nvPr/>
        </p:nvSpPr>
        <p:spPr>
          <a:xfrm>
            <a:off x="6761708" y="1824262"/>
            <a:ext cx="2678129" cy="113409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0308B-2FEC-5594-8EBA-A42B1029CCEF}"/>
              </a:ext>
            </a:extLst>
          </p:cNvPr>
          <p:cNvSpPr txBox="1"/>
          <p:nvPr/>
        </p:nvSpPr>
        <p:spPr>
          <a:xfrm>
            <a:off x="6677616" y="1707588"/>
            <a:ext cx="557997" cy="27699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합금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1EFDB5-0614-6EA8-86E6-AFF6933DB155}"/>
              </a:ext>
            </a:extLst>
          </p:cNvPr>
          <p:cNvSpPr txBox="1"/>
          <p:nvPr/>
        </p:nvSpPr>
        <p:spPr>
          <a:xfrm>
            <a:off x="9664811" y="2673479"/>
            <a:ext cx="644040" cy="284874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열처리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F742CB-A394-847A-20A3-152B76A059BB}"/>
              </a:ext>
            </a:extLst>
          </p:cNvPr>
          <p:cNvSpPr/>
          <p:nvPr/>
        </p:nvSpPr>
        <p:spPr>
          <a:xfrm>
            <a:off x="6669191" y="1641028"/>
            <a:ext cx="3639660" cy="15888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D084A3-7ACF-8A10-EF85-2C905F3D3E21}"/>
              </a:ext>
            </a:extLst>
          </p:cNvPr>
          <p:cNvSpPr txBox="1"/>
          <p:nvPr/>
        </p:nvSpPr>
        <p:spPr>
          <a:xfrm>
            <a:off x="9481622" y="1716556"/>
            <a:ext cx="753953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합금 가공</a:t>
            </a:r>
            <a:endParaRPr lang="en-US" altLang="ko-KR" sz="1000" b="1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FF7D32A-8757-534A-531C-ADA9F3FEFAFB}"/>
              </a:ext>
            </a:extLst>
          </p:cNvPr>
          <p:cNvSpPr/>
          <p:nvPr/>
        </p:nvSpPr>
        <p:spPr>
          <a:xfrm>
            <a:off x="692931" y="4099052"/>
            <a:ext cx="1530316" cy="76878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5ABB21-4AB8-5293-FB78-EBC83BF4F661}"/>
              </a:ext>
            </a:extLst>
          </p:cNvPr>
          <p:cNvSpPr txBox="1"/>
          <p:nvPr/>
        </p:nvSpPr>
        <p:spPr>
          <a:xfrm>
            <a:off x="577953" y="3828769"/>
            <a:ext cx="865189" cy="27699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화상통신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C636842-D0BB-E908-E8FE-2DE34E33B904}"/>
              </a:ext>
            </a:extLst>
          </p:cNvPr>
          <p:cNvSpPr/>
          <p:nvPr/>
        </p:nvSpPr>
        <p:spPr>
          <a:xfrm>
            <a:off x="5569893" y="4311050"/>
            <a:ext cx="1144149" cy="8393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558F27-614D-7527-05F3-34CE68AB4516}"/>
              </a:ext>
            </a:extLst>
          </p:cNvPr>
          <p:cNvSpPr txBox="1"/>
          <p:nvPr/>
        </p:nvSpPr>
        <p:spPr>
          <a:xfrm>
            <a:off x="2190595" y="4290652"/>
            <a:ext cx="1212786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그래픽 데이터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판독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F108B-655D-EBE4-3184-DDCCCC44608F}"/>
              </a:ext>
            </a:extLst>
          </p:cNvPr>
          <p:cNvSpPr txBox="1"/>
          <p:nvPr/>
        </p:nvSpPr>
        <p:spPr>
          <a:xfrm>
            <a:off x="1886973" y="5717511"/>
            <a:ext cx="865189" cy="27699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온도 측정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07FE6A-A0BE-E5EA-7F6C-B7BF89839E2D}"/>
              </a:ext>
            </a:extLst>
          </p:cNvPr>
          <p:cNvSpPr txBox="1"/>
          <p:nvPr/>
        </p:nvSpPr>
        <p:spPr>
          <a:xfrm>
            <a:off x="519354" y="5447787"/>
            <a:ext cx="1244394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적외선〮자외선 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측정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2763F-6F9F-3105-0290-87D6A31E9C07}"/>
              </a:ext>
            </a:extLst>
          </p:cNvPr>
          <p:cNvSpPr/>
          <p:nvPr/>
        </p:nvSpPr>
        <p:spPr>
          <a:xfrm>
            <a:off x="470083" y="3797775"/>
            <a:ext cx="2854702" cy="21967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F470D3-49C0-3C88-8E82-EFD2EB0B01F8}"/>
              </a:ext>
            </a:extLst>
          </p:cNvPr>
          <p:cNvSpPr txBox="1"/>
          <p:nvPr/>
        </p:nvSpPr>
        <p:spPr>
          <a:xfrm>
            <a:off x="2520582" y="3850582"/>
            <a:ext cx="753953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영상장치</a:t>
            </a:r>
            <a:endParaRPr lang="en-US" altLang="ko-KR" sz="1000" b="1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112301F-246C-268D-1D0D-02713B33C003}"/>
              </a:ext>
            </a:extLst>
          </p:cNvPr>
          <p:cNvSpPr/>
          <p:nvPr/>
        </p:nvSpPr>
        <p:spPr>
          <a:xfrm>
            <a:off x="3384888" y="3644359"/>
            <a:ext cx="1212785" cy="74938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11F84A-3CE0-275C-42E5-6FC9C4323DD2}"/>
              </a:ext>
            </a:extLst>
          </p:cNvPr>
          <p:cNvSpPr txBox="1"/>
          <p:nvPr/>
        </p:nvSpPr>
        <p:spPr>
          <a:xfrm>
            <a:off x="3564328" y="4406170"/>
            <a:ext cx="865189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전기변량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측정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F5AC6C-A1E4-63E5-01AD-F943724FE496}"/>
              </a:ext>
            </a:extLst>
          </p:cNvPr>
          <p:cNvSpPr txBox="1"/>
          <p:nvPr/>
        </p:nvSpPr>
        <p:spPr>
          <a:xfrm>
            <a:off x="4687935" y="4019053"/>
            <a:ext cx="865189" cy="27699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열전소자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2A7B61-CFBE-2D6A-920A-8A116EF88E33}"/>
              </a:ext>
            </a:extLst>
          </p:cNvPr>
          <p:cNvSpPr/>
          <p:nvPr/>
        </p:nvSpPr>
        <p:spPr>
          <a:xfrm>
            <a:off x="3354487" y="3592409"/>
            <a:ext cx="2136810" cy="12485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3553E-A8CF-88AC-ADFD-24A1C5E68365}"/>
              </a:ext>
            </a:extLst>
          </p:cNvPr>
          <p:cNvSpPr txBox="1"/>
          <p:nvPr/>
        </p:nvSpPr>
        <p:spPr>
          <a:xfrm>
            <a:off x="4679706" y="4539414"/>
            <a:ext cx="753953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전기측정</a:t>
            </a:r>
            <a:endParaRPr lang="en-US" altLang="ko-KR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F2C8F9-8003-A10D-21AC-099C48D2DADF}"/>
              </a:ext>
            </a:extLst>
          </p:cNvPr>
          <p:cNvSpPr txBox="1"/>
          <p:nvPr/>
        </p:nvSpPr>
        <p:spPr>
          <a:xfrm>
            <a:off x="5844382" y="3865970"/>
            <a:ext cx="691840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반도체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장치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400EC94-DE40-6718-C77F-2B8BAE1DA609}"/>
              </a:ext>
            </a:extLst>
          </p:cNvPr>
          <p:cNvSpPr/>
          <p:nvPr/>
        </p:nvSpPr>
        <p:spPr>
          <a:xfrm>
            <a:off x="727381" y="4924368"/>
            <a:ext cx="904195" cy="55511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78B519-A07D-5A69-D6CF-03E1C93B3FD7}"/>
              </a:ext>
            </a:extLst>
          </p:cNvPr>
          <p:cNvSpPr txBox="1"/>
          <p:nvPr/>
        </p:nvSpPr>
        <p:spPr>
          <a:xfrm>
            <a:off x="7000589" y="4157407"/>
            <a:ext cx="691840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단결정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성장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D0271EF-FD5F-6822-7C35-00E1A278BFF5}"/>
              </a:ext>
            </a:extLst>
          </p:cNvPr>
          <p:cNvSpPr/>
          <p:nvPr/>
        </p:nvSpPr>
        <p:spPr>
          <a:xfrm>
            <a:off x="6956614" y="4600656"/>
            <a:ext cx="779791" cy="55511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E43251-77AC-947C-AC3B-2974A6F9DF1C}"/>
              </a:ext>
            </a:extLst>
          </p:cNvPr>
          <p:cNvSpPr/>
          <p:nvPr/>
        </p:nvSpPr>
        <p:spPr>
          <a:xfrm>
            <a:off x="5540899" y="3880519"/>
            <a:ext cx="2321147" cy="133645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C721C7-A8D6-7DFA-078A-04E03AFC4A7A}"/>
              </a:ext>
            </a:extLst>
          </p:cNvPr>
          <p:cNvSpPr txBox="1"/>
          <p:nvPr/>
        </p:nvSpPr>
        <p:spPr>
          <a:xfrm>
            <a:off x="6937594" y="3926385"/>
            <a:ext cx="880522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반도체 구조</a:t>
            </a:r>
            <a:endParaRPr lang="en-US" altLang="ko-KR" sz="1000" b="1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135794B-4904-289E-F265-5845A3E7E571}"/>
              </a:ext>
            </a:extLst>
          </p:cNvPr>
          <p:cNvSpPr/>
          <p:nvPr/>
        </p:nvSpPr>
        <p:spPr>
          <a:xfrm>
            <a:off x="8911628" y="3331404"/>
            <a:ext cx="2321147" cy="108027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78DED2-F985-2A37-E0F0-A1EF4892CA9D}"/>
              </a:ext>
            </a:extLst>
          </p:cNvPr>
          <p:cNvSpPr txBox="1"/>
          <p:nvPr/>
        </p:nvSpPr>
        <p:spPr>
          <a:xfrm>
            <a:off x="7972284" y="3373242"/>
            <a:ext cx="1182306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화학적〮물리적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방법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BA4D02-866D-A757-AF80-BFEF305521CB}"/>
              </a:ext>
            </a:extLst>
          </p:cNvPr>
          <p:cNvSpPr/>
          <p:nvPr/>
        </p:nvSpPr>
        <p:spPr>
          <a:xfrm>
            <a:off x="8008211" y="3277993"/>
            <a:ext cx="3315109" cy="216979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DE5FA1-9E4F-76BA-2277-0956A93C0E82}"/>
              </a:ext>
            </a:extLst>
          </p:cNvPr>
          <p:cNvSpPr txBox="1"/>
          <p:nvPr/>
        </p:nvSpPr>
        <p:spPr>
          <a:xfrm>
            <a:off x="8217517" y="4717731"/>
            <a:ext cx="691840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금속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화합물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881707-FA59-48DB-E430-B89B85A4CEAF}"/>
              </a:ext>
            </a:extLst>
          </p:cNvPr>
          <p:cNvSpPr/>
          <p:nvPr/>
        </p:nvSpPr>
        <p:spPr>
          <a:xfrm>
            <a:off x="8867762" y="4585880"/>
            <a:ext cx="1210398" cy="66919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E11998-313E-AAFB-40CE-49468252277B}"/>
              </a:ext>
            </a:extLst>
          </p:cNvPr>
          <p:cNvSpPr txBox="1"/>
          <p:nvPr/>
        </p:nvSpPr>
        <p:spPr>
          <a:xfrm>
            <a:off x="10568829" y="4545967"/>
            <a:ext cx="842915" cy="27699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나노구조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BA8D0D-DB8C-640F-75D3-1EF6EF0AAF07}"/>
              </a:ext>
            </a:extLst>
          </p:cNvPr>
          <p:cNvSpPr txBox="1"/>
          <p:nvPr/>
        </p:nvSpPr>
        <p:spPr>
          <a:xfrm>
            <a:off x="10178606" y="5147725"/>
            <a:ext cx="1084649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나노과학 </a:t>
            </a:r>
            <a:r>
              <a:rPr lang="en-US" altLang="ko-KR" sz="1000" b="1"/>
              <a:t>(</a:t>
            </a:r>
            <a:r>
              <a:rPr lang="ko-KR" altLang="en-US" sz="1000" b="1"/>
              <a:t>금속</a:t>
            </a:r>
            <a:r>
              <a:rPr lang="en-US" altLang="ko-KR" sz="1000" b="1"/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439C06-B26D-D233-E921-A83A26F54459}"/>
              </a:ext>
            </a:extLst>
          </p:cNvPr>
          <p:cNvSpPr txBox="1"/>
          <p:nvPr/>
        </p:nvSpPr>
        <p:spPr>
          <a:xfrm>
            <a:off x="3875364" y="5294425"/>
            <a:ext cx="842915" cy="27699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나노구조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4E2206-9646-196B-687C-F7F863945846}"/>
              </a:ext>
            </a:extLst>
          </p:cNvPr>
          <p:cNvSpPr txBox="1"/>
          <p:nvPr/>
        </p:nvSpPr>
        <p:spPr>
          <a:xfrm>
            <a:off x="3374056" y="5563623"/>
            <a:ext cx="754624" cy="43088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전자관</a:t>
            </a:r>
            <a:r>
              <a:rPr lang="en-US" altLang="ko-KR" sz="1100" b="1">
                <a:solidFill>
                  <a:srgbClr val="FF0000"/>
                </a:solidFill>
              </a:rPr>
              <a:t>/</a:t>
            </a:r>
            <a:r>
              <a:rPr lang="ko-KR" altLang="en-US" sz="1100" b="1">
                <a:solidFill>
                  <a:srgbClr val="FF0000"/>
                </a:solidFill>
              </a:rPr>
              <a:t>방전램프</a:t>
            </a:r>
            <a:endParaRPr lang="en-US" altLang="ko-KR" sz="11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858A79-9164-9E0B-CA95-774E991FD683}"/>
              </a:ext>
            </a:extLst>
          </p:cNvPr>
          <p:cNvSpPr txBox="1"/>
          <p:nvPr/>
        </p:nvSpPr>
        <p:spPr>
          <a:xfrm>
            <a:off x="4734662" y="5503071"/>
            <a:ext cx="644040" cy="284874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비금속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136F66-2B79-C1D9-9700-F2EAC2DC7F14}"/>
              </a:ext>
            </a:extLst>
          </p:cNvPr>
          <p:cNvSpPr txBox="1"/>
          <p:nvPr/>
        </p:nvSpPr>
        <p:spPr>
          <a:xfrm>
            <a:off x="4635224" y="6288716"/>
            <a:ext cx="842915" cy="27699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응용물질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9D41FB0-5727-C317-429B-A809E630181C}"/>
              </a:ext>
            </a:extLst>
          </p:cNvPr>
          <p:cNvSpPr/>
          <p:nvPr/>
        </p:nvSpPr>
        <p:spPr>
          <a:xfrm>
            <a:off x="3379976" y="5306046"/>
            <a:ext cx="2115204" cy="12596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107CCD-B7A8-78A2-F853-F6055FF5A8F8}"/>
              </a:ext>
            </a:extLst>
          </p:cNvPr>
          <p:cNvSpPr txBox="1"/>
          <p:nvPr/>
        </p:nvSpPr>
        <p:spPr>
          <a:xfrm>
            <a:off x="3430559" y="6279972"/>
            <a:ext cx="120466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나노과학 </a:t>
            </a:r>
            <a:r>
              <a:rPr lang="en-US" altLang="ko-KR" sz="1000" b="1"/>
              <a:t>(</a:t>
            </a:r>
            <a:r>
              <a:rPr lang="ko-KR" altLang="en-US" sz="1000" b="1"/>
              <a:t>비금속</a:t>
            </a:r>
            <a:r>
              <a:rPr lang="en-US" altLang="ko-KR" sz="1000" b="1"/>
              <a:t>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FD59E8-E54D-A382-9D2A-AA4A90656DA6}"/>
              </a:ext>
            </a:extLst>
          </p:cNvPr>
          <p:cNvSpPr/>
          <p:nvPr/>
        </p:nvSpPr>
        <p:spPr>
          <a:xfrm>
            <a:off x="6393263" y="5518306"/>
            <a:ext cx="2151295" cy="8123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F08E35-388A-A86D-DFA7-59CAF9B548E1}"/>
              </a:ext>
            </a:extLst>
          </p:cNvPr>
          <p:cNvSpPr txBox="1"/>
          <p:nvPr/>
        </p:nvSpPr>
        <p:spPr>
          <a:xfrm>
            <a:off x="6444066" y="6042495"/>
            <a:ext cx="100152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재료 조사분석</a:t>
            </a:r>
            <a:endParaRPr lang="en-US" altLang="ko-KR" sz="10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176B504-7587-340E-90E0-07EEBD89F082}"/>
              </a:ext>
            </a:extLst>
          </p:cNvPr>
          <p:cNvSpPr txBox="1"/>
          <p:nvPr/>
        </p:nvSpPr>
        <p:spPr>
          <a:xfrm>
            <a:off x="5590193" y="3156759"/>
            <a:ext cx="1075218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광학수단을 이용한 분석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9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22C14D-7260-13BE-9189-97ED3B5857B5}"/>
              </a:ext>
            </a:extLst>
          </p:cNvPr>
          <p:cNvSpPr txBox="1"/>
          <p:nvPr/>
        </p:nvSpPr>
        <p:spPr>
          <a:xfrm>
            <a:off x="386223" y="1506070"/>
            <a:ext cx="1022508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MRAM-semiconductor </a:t>
            </a:r>
            <a:r>
              <a:rPr lang="ko-KR" altLang="en-US" dirty="0"/>
              <a:t>특허</a:t>
            </a:r>
            <a:r>
              <a:rPr lang="en-US" altLang="ko-KR" dirty="0"/>
              <a:t>(160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초록에 대하여</a:t>
            </a:r>
            <a:r>
              <a:rPr lang="en-US" altLang="ko-KR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후 </a:t>
            </a:r>
            <a:r>
              <a:rPr lang="en-US" altLang="ko-KR" dirty="0"/>
              <a:t>doc2vec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표제어 추출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불용어</a:t>
            </a:r>
            <a:r>
              <a:rPr lang="en-US" altLang="ko-KR" sz="1600" dirty="0"/>
              <a:t>, </a:t>
            </a:r>
            <a:r>
              <a:rPr lang="ko-KR" altLang="en-US" sz="1600" dirty="0"/>
              <a:t>특수기호 및 </a:t>
            </a:r>
            <a:r>
              <a:rPr lang="en-US" altLang="ko-KR" sz="1600" dirty="0"/>
              <a:t>3</a:t>
            </a:r>
            <a:r>
              <a:rPr lang="ko-KR" altLang="en-US" sz="1600" dirty="0"/>
              <a:t>글자 이하 단어 삭제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K-means </a:t>
            </a:r>
            <a:r>
              <a:rPr lang="ko-KR" altLang="en-US" dirty="0"/>
              <a:t>클러스터링 </a:t>
            </a:r>
            <a:r>
              <a:rPr lang="en-US" altLang="ko-KR" dirty="0"/>
              <a:t>: </a:t>
            </a:r>
            <a:r>
              <a:rPr lang="ko-KR" altLang="en-US" dirty="0"/>
              <a:t>적절한 클러스터 개수를 찾기 위해 </a:t>
            </a:r>
            <a:r>
              <a:rPr lang="en-US" altLang="ko-KR" dirty="0"/>
              <a:t>Elbow Method </a:t>
            </a:r>
            <a:r>
              <a:rPr lang="ko-KR" altLang="en-US" dirty="0"/>
              <a:t>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sz="1600" dirty="0"/>
              <a:t>클러스터 개수가 </a:t>
            </a:r>
            <a:r>
              <a:rPr lang="en-US" altLang="ko-KR" sz="1600" dirty="0"/>
              <a:t>5</a:t>
            </a:r>
            <a:r>
              <a:rPr lang="ko-KR" altLang="en-US" sz="1600" dirty="0"/>
              <a:t>를 넘어가면서 </a:t>
            </a:r>
            <a:r>
              <a:rPr lang="en-US" altLang="ko-KR" sz="1600" dirty="0"/>
              <a:t>Inertia(</a:t>
            </a:r>
            <a:r>
              <a:rPr lang="ko-KR" altLang="en-US" sz="1600" dirty="0"/>
              <a:t>응집도</a:t>
            </a:r>
            <a:r>
              <a:rPr lang="en-US" altLang="ko-KR" sz="1600" dirty="0"/>
              <a:t>, </a:t>
            </a:r>
            <a:r>
              <a:rPr lang="ko-KR" altLang="en-US" sz="1600" dirty="0"/>
              <a:t>클러스터에 밀집된 정도</a:t>
            </a:r>
            <a:r>
              <a:rPr lang="en-US" altLang="ko-KR" sz="1600" dirty="0"/>
              <a:t>)</a:t>
            </a:r>
            <a:r>
              <a:rPr lang="ko-KR" altLang="en-US" sz="1600" dirty="0"/>
              <a:t>가 크게 줄지 않는 것을 확인 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6ECD696-5673-2CAE-B960-FB2DAB622A13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338526-395B-A6EF-194A-3FB73EAA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817" y="3419475"/>
            <a:ext cx="4480962" cy="32890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F32C07-52EC-911A-C551-9A0FB7486EDE}"/>
              </a:ext>
            </a:extLst>
          </p:cNvPr>
          <p:cNvCxnSpPr>
            <a:cxnSpLocks/>
          </p:cNvCxnSpPr>
          <p:nvPr/>
        </p:nvCxnSpPr>
        <p:spPr>
          <a:xfrm>
            <a:off x="6202663" y="3657294"/>
            <a:ext cx="0" cy="253920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761C94-BFD7-6056-3DA2-E021ABC4F3AC}"/>
              </a:ext>
            </a:extLst>
          </p:cNvPr>
          <p:cNvSpPr txBox="1"/>
          <p:nvPr/>
        </p:nvSpPr>
        <p:spPr>
          <a:xfrm>
            <a:off x="216833" y="1011099"/>
            <a:ext cx="939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KBSI </a:t>
            </a:r>
            <a:r>
              <a:rPr lang="ko-KR" altLang="en-US" b="1"/>
              <a:t>소유 반도체 관련 국내외 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91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국내 </a:t>
            </a:r>
            <a:r>
              <a:rPr lang="en-US" altLang="ko-KR" b="1"/>
              <a:t>68, </a:t>
            </a:r>
            <a:r>
              <a:rPr lang="ko-KR" altLang="en-US" b="1"/>
              <a:t>해외 </a:t>
            </a:r>
            <a:r>
              <a:rPr lang="en-US" altLang="ko-KR" b="1"/>
              <a:t>23)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794936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CB8EFBA2-F345-70CF-F1E7-4B3730072F2C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44AA7E-082D-0EC6-B677-EAA29223A036}"/>
              </a:ext>
            </a:extLst>
          </p:cNvPr>
          <p:cNvSpPr txBox="1"/>
          <p:nvPr/>
        </p:nvSpPr>
        <p:spPr>
          <a:xfrm>
            <a:off x="216833" y="1011099"/>
            <a:ext cx="939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KBSI </a:t>
            </a:r>
            <a:r>
              <a:rPr lang="ko-KR" altLang="en-US" b="1"/>
              <a:t>소유 반도체 관련 국내외 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91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국내 </a:t>
            </a:r>
            <a:r>
              <a:rPr lang="en-US" altLang="ko-KR" b="1"/>
              <a:t>68, </a:t>
            </a:r>
            <a:r>
              <a:rPr lang="ko-KR" altLang="en-US" b="1"/>
              <a:t>해외 </a:t>
            </a:r>
            <a:r>
              <a:rPr lang="en-US" altLang="ko-KR" b="1"/>
              <a:t>23)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5DB60-85C1-5BE1-DC03-E31CE2CC4AFF}"/>
              </a:ext>
            </a:extLst>
          </p:cNvPr>
          <p:cNvSpPr txBox="1"/>
          <p:nvPr/>
        </p:nvSpPr>
        <p:spPr>
          <a:xfrm>
            <a:off x="376237" y="1494202"/>
            <a:ext cx="102250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PCA,</a:t>
            </a:r>
            <a:r>
              <a:rPr lang="ko-KR" altLang="en-US" dirty="0"/>
              <a:t> </a:t>
            </a:r>
            <a:r>
              <a:rPr lang="en-US" altLang="ko-KR" dirty="0"/>
              <a:t>t-SNE</a:t>
            </a:r>
            <a:r>
              <a:rPr lang="ko-KR" altLang="en-US" dirty="0"/>
              <a:t>를 사용하여 차원 축소 후 시각화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FDC915-1573-8191-48B6-2A15820F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610215"/>
            <a:ext cx="4559205" cy="3642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4E8F4E-B1EB-CF08-F734-5D001EC9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79" y="2607070"/>
            <a:ext cx="4778154" cy="34750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8625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371475" y="1498422"/>
            <a:ext cx="572452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클러스터별 특허 제목과 초록을 기반으로 정리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A0C51-C5D6-9830-ADA3-1157F3E4746C}"/>
              </a:ext>
            </a:extLst>
          </p:cNvPr>
          <p:cNvSpPr txBox="1"/>
          <p:nvPr/>
        </p:nvSpPr>
        <p:spPr>
          <a:xfrm>
            <a:off x="371475" y="2091815"/>
            <a:ext cx="4963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1 (</a:t>
            </a:r>
            <a:r>
              <a:rPr lang="ko-KR" altLang="en-US" b="1"/>
              <a:t>총 </a:t>
            </a:r>
            <a:r>
              <a:rPr lang="en-US" altLang="ko-KR" b="1"/>
              <a:t>14</a:t>
            </a:r>
            <a:r>
              <a:rPr lang="ko-KR" altLang="en-US" b="1"/>
              <a:t>개 </a:t>
            </a:r>
            <a:r>
              <a:rPr lang="ko-KR" altLang="en-US" b="1" dirty="0"/>
              <a:t>특허</a:t>
            </a:r>
            <a:r>
              <a:rPr lang="en-US" altLang="ko-KR" b="1" dirty="0"/>
              <a:t>)</a:t>
            </a:r>
          </a:p>
          <a:p>
            <a:r>
              <a:rPr lang="en-US" altLang="ko-KR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다양한 분야에서의 극저온 및 정밀기술 혁신</a:t>
            </a:r>
            <a:endParaRPr lang="en-US" altLang="ko-KR" sz="16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757AE-4AFE-D16E-DDAC-CDA7906CE34A}"/>
              </a:ext>
            </a:extLst>
          </p:cNvPr>
          <p:cNvSpPr txBox="1"/>
          <p:nvPr/>
        </p:nvSpPr>
        <p:spPr>
          <a:xfrm>
            <a:off x="371475" y="2936239"/>
            <a:ext cx="706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2 (</a:t>
            </a:r>
            <a:r>
              <a:rPr lang="ko-KR" altLang="en-US" b="1" dirty="0"/>
              <a:t>총</a:t>
            </a:r>
            <a:r>
              <a:rPr lang="en-US" altLang="ko-KR" b="1" dirty="0"/>
              <a:t> 28</a:t>
            </a:r>
            <a:r>
              <a:rPr lang="ko-KR" altLang="en-US" b="1" dirty="0"/>
              <a:t>개</a:t>
            </a:r>
            <a:r>
              <a:rPr lang="en-US" altLang="ko-KR" b="1" dirty="0"/>
              <a:t> </a:t>
            </a:r>
            <a:r>
              <a:rPr lang="ko-KR" altLang="en-US" b="1" dirty="0"/>
              <a:t>특허</a:t>
            </a:r>
            <a:r>
              <a:rPr lang="en-US" altLang="ko-KR" b="1" dirty="0"/>
              <a:t>)</a:t>
            </a:r>
          </a:p>
          <a:p>
            <a:r>
              <a:rPr lang="en-US" altLang="ko-KR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고에너지 물리학 응용 및 재료 공학 기술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BA44B-EA60-72B1-B896-7ECD7E179327}"/>
              </a:ext>
            </a:extLst>
          </p:cNvPr>
          <p:cNvSpPr txBox="1"/>
          <p:nvPr/>
        </p:nvSpPr>
        <p:spPr>
          <a:xfrm>
            <a:off x="371475" y="3780663"/>
            <a:ext cx="4434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3 (</a:t>
            </a:r>
            <a:r>
              <a:rPr lang="ko-KR" altLang="en-US" b="1"/>
              <a:t>총</a:t>
            </a:r>
            <a:r>
              <a:rPr lang="en-US" altLang="ko-KR" b="1"/>
              <a:t> 16</a:t>
            </a:r>
            <a:r>
              <a:rPr lang="ko-KR" altLang="en-US" b="1"/>
              <a:t>개 </a:t>
            </a:r>
            <a:r>
              <a:rPr lang="ko-KR" altLang="en-US" b="1" dirty="0"/>
              <a:t>특허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 </a:t>
            </a:r>
            <a:r>
              <a:rPr lang="en-US" altLang="ko-KR"/>
              <a:t>:  </a:t>
            </a:r>
            <a:r>
              <a:rPr lang="ko-KR" altLang="en-US">
                <a:ea typeface="맑은 고딕" panose="020B0503020000020004" pitchFamily="50" charset="-127"/>
                <a:cs typeface="Times New Roman" panose="02020603050405020304" pitchFamily="18" charset="0"/>
              </a:rPr>
              <a:t>멀티 모달 열 분석 및 이미지 합성기술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F45B5-29DE-D720-D159-ECAB55E4EDB9}"/>
              </a:ext>
            </a:extLst>
          </p:cNvPr>
          <p:cNvSpPr txBox="1"/>
          <p:nvPr/>
        </p:nvSpPr>
        <p:spPr>
          <a:xfrm>
            <a:off x="371475" y="4625087"/>
            <a:ext cx="520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4 (</a:t>
            </a:r>
            <a:r>
              <a:rPr lang="ko-KR" altLang="en-US" b="1"/>
              <a:t>총</a:t>
            </a:r>
            <a:r>
              <a:rPr lang="en-US" altLang="ko-KR" b="1"/>
              <a:t> 31</a:t>
            </a:r>
            <a:r>
              <a:rPr lang="ko-KR" altLang="en-US" b="1"/>
              <a:t>개 </a:t>
            </a:r>
            <a:r>
              <a:rPr lang="ko-KR" altLang="en-US" b="1" dirty="0"/>
              <a:t>특허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 </a:t>
            </a:r>
            <a:r>
              <a:rPr lang="en-US" altLang="ko-KR"/>
              <a:t>:  </a:t>
            </a:r>
            <a:r>
              <a:rPr lang="ko-KR" altLang="en-US">
                <a:ea typeface="맑은 고딕" panose="020B0503020000020004" pitchFamily="50" charset="-127"/>
                <a:cs typeface="Times New Roman" panose="02020603050405020304" pitchFamily="18" charset="0"/>
              </a:rPr>
              <a:t>플라즈마 기반 기술 장치 및 응용 기술 시스템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48324-69B3-3AE4-E01F-C6A5A424793C}"/>
              </a:ext>
            </a:extLst>
          </p:cNvPr>
          <p:cNvSpPr txBox="1"/>
          <p:nvPr/>
        </p:nvSpPr>
        <p:spPr>
          <a:xfrm>
            <a:off x="371475" y="5469511"/>
            <a:ext cx="4943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5 (</a:t>
            </a:r>
            <a:r>
              <a:rPr lang="ko-KR" altLang="en-US" b="1"/>
              <a:t>총</a:t>
            </a:r>
            <a:r>
              <a:rPr lang="en-US" altLang="ko-KR" b="1"/>
              <a:t> 2</a:t>
            </a:r>
            <a:r>
              <a:rPr lang="ko-KR" altLang="en-US" b="1"/>
              <a:t>개</a:t>
            </a:r>
            <a:r>
              <a:rPr lang="en-US" altLang="ko-KR" b="1"/>
              <a:t> </a:t>
            </a:r>
            <a:r>
              <a:rPr lang="ko-KR" altLang="en-US" b="1" dirty="0"/>
              <a:t>특허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 </a:t>
            </a:r>
            <a:r>
              <a:rPr lang="en-US" altLang="ko-KR"/>
              <a:t>: </a:t>
            </a:r>
            <a:r>
              <a:rPr lang="ko-KR" altLang="en-US"/>
              <a:t>과전류 자동 방지 및 </a:t>
            </a:r>
            <a:r>
              <a:rPr lang="en-US" altLang="ko-KR"/>
              <a:t>Roll-to-Roll OLED </a:t>
            </a:r>
            <a:r>
              <a:rPr lang="ko-KR" altLang="en-US"/>
              <a:t>제조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1B0D0C-A8CC-58EC-2C53-EBF2BB6BB7B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D49C2-16A3-BBAF-FFF6-DEC91DFC1E7D}"/>
              </a:ext>
            </a:extLst>
          </p:cNvPr>
          <p:cNvSpPr txBox="1"/>
          <p:nvPr/>
        </p:nvSpPr>
        <p:spPr>
          <a:xfrm>
            <a:off x="216833" y="1011099"/>
            <a:ext cx="939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KBSI </a:t>
            </a:r>
            <a:r>
              <a:rPr lang="ko-KR" altLang="en-US" b="1"/>
              <a:t>소유 반도체 관련 국내외 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91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국내 </a:t>
            </a:r>
            <a:r>
              <a:rPr lang="en-US" altLang="ko-KR" b="1"/>
              <a:t>68, </a:t>
            </a:r>
            <a:r>
              <a:rPr lang="ko-KR" altLang="en-US" b="1"/>
              <a:t>해외 </a:t>
            </a:r>
            <a:r>
              <a:rPr lang="en-US" altLang="ko-KR" b="1"/>
              <a:t>23)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639254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31B0D0C-A8CC-58EC-2C53-EBF2BB6BB7B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780DD-364A-E01D-6597-4F88C2EF57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KBSI </a:t>
            </a:r>
            <a:r>
              <a:rPr lang="ko-KR" altLang="en-US" b="1" dirty="0"/>
              <a:t>소유 반도체 관련 국내외 특허 피인용 지표 분석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DD6FC-2771-856B-B9E7-21208B2AC1B0}"/>
              </a:ext>
            </a:extLst>
          </p:cNvPr>
          <p:cNvSpPr txBox="1"/>
          <p:nvPr/>
        </p:nvSpPr>
        <p:spPr>
          <a:xfrm>
            <a:off x="520765" y="1376175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1) </a:t>
            </a:r>
            <a:r>
              <a:rPr lang="ko-KR" altLang="en-US" sz="1700" dirty="0"/>
              <a:t>개별 특허의 피인용 수 </a:t>
            </a:r>
            <a:r>
              <a:rPr lang="en-US" altLang="ko-KR" sz="1700" dirty="0"/>
              <a:t>(</a:t>
            </a:r>
            <a:r>
              <a:rPr lang="ko-KR" altLang="en-US" sz="1700" dirty="0"/>
              <a:t>상위 </a:t>
            </a:r>
            <a:r>
              <a:rPr lang="en-US" altLang="ko-KR" sz="1700" dirty="0"/>
              <a:t>20</a:t>
            </a:r>
            <a:r>
              <a:rPr lang="ko-KR" altLang="en-US" sz="1700" dirty="0"/>
              <a:t>개</a:t>
            </a:r>
            <a:r>
              <a:rPr lang="en-US" altLang="ko-KR" sz="1700" dirty="0"/>
              <a:t>)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4D9685-E5F8-7DBE-3380-485DF0348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167891"/>
              </p:ext>
            </p:extLst>
          </p:nvPr>
        </p:nvGraphicFramePr>
        <p:xfrm>
          <a:off x="1129553" y="1829446"/>
          <a:ext cx="9932893" cy="47380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567721">
                  <a:extLst>
                    <a:ext uri="{9D8B030D-6E8A-4147-A177-3AD203B41FA5}">
                      <a16:colId xmlns:a16="http://schemas.microsoft.com/office/drawing/2014/main" val="1636716021"/>
                    </a:ext>
                  </a:extLst>
                </a:gridCol>
                <a:gridCol w="1392038">
                  <a:extLst>
                    <a:ext uri="{9D8B030D-6E8A-4147-A177-3AD203B41FA5}">
                      <a16:colId xmlns:a16="http://schemas.microsoft.com/office/drawing/2014/main" val="506659240"/>
                    </a:ext>
                  </a:extLst>
                </a:gridCol>
                <a:gridCol w="973134">
                  <a:extLst>
                    <a:ext uri="{9D8B030D-6E8A-4147-A177-3AD203B41FA5}">
                      <a16:colId xmlns:a16="http://schemas.microsoft.com/office/drawing/2014/main" val="3439181382"/>
                    </a:ext>
                  </a:extLst>
                </a:gridCol>
              </a:tblGrid>
              <a:tr h="11372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</a:rPr>
                        <a:t>patent_title</a:t>
                      </a:r>
                      <a:endParaRPr lang="en-US" sz="1100" b="1" dirty="0">
                        <a:effectLst/>
                      </a:endParaRPr>
                    </a:p>
                  </a:txBody>
                  <a:tcPr marL="22822" marR="22822" marT="3804" marB="380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</a:rPr>
                        <a:t>patent_date</a:t>
                      </a:r>
                      <a:endParaRPr lang="en-US" sz="1100" b="1" dirty="0">
                        <a:effectLst/>
                      </a:endParaRPr>
                    </a:p>
                  </a:txBody>
                  <a:tcPr marL="22822" marR="22822" marT="3804" marB="380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effectLst/>
                        </a:rPr>
                        <a:t>citedby_cnt</a:t>
                      </a:r>
                      <a:endParaRPr lang="en-US" sz="1100" b="1" dirty="0">
                        <a:effectLst/>
                      </a:endParaRPr>
                    </a:p>
                  </a:txBody>
                  <a:tcPr marL="22822" marR="22822" marT="3804" marB="3804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097141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Directional ion etching process for patterning self-aligned via contacts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2016-12-16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17355395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Stray magnetic shielding for a non-volatile MRAM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2018-06-05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17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133316138"/>
                  </a:ext>
                </a:extLst>
              </a:tr>
              <a:tr h="22057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Magnetic semiconductor memory apparatus and method of manufacturing the same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2014-10-31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17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006044097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MRAM storage device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2016-05-17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17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396868607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Invalid write prevention for STT-MRAM array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2016-08-02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16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817611956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Semiconductor device having memory element with stress insulating film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2016-11-11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15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786367742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High density MRAM cell array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2018-05-15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14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182990096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MRAM device and method for fabricating the same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2017-09-04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14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249141350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Magnetoresistive</a:t>
                      </a:r>
                      <a:r>
                        <a:rPr lang="en-US" sz="1200" dirty="0">
                          <a:effectLst/>
                        </a:rPr>
                        <a:t> tunnel junction magnetic device and its application to MRAM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2016-05-12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14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137554254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MRAM having semiconductor device integrated therein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2016-03-03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13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433570490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Method of making toroidal MRAM cells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2017-06-23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13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656700786"/>
                  </a:ext>
                </a:extLst>
              </a:tr>
              <a:tr h="22057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Semiconductor memory device having resistive memory cells and method of testing the same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2014-12-29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13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961699907"/>
                  </a:ext>
                </a:extLst>
              </a:tr>
              <a:tr h="22057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Method of manufacturing a metal cap layer for preventing damascene conductive lines from oxidation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2018-11-09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359911212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Magnetic random access memory using </a:t>
                      </a:r>
                      <a:r>
                        <a:rPr lang="en-US" sz="1200" dirty="0" err="1">
                          <a:effectLst/>
                        </a:rPr>
                        <a:t>schottky</a:t>
                      </a:r>
                      <a:r>
                        <a:rPr lang="en-US" sz="1200" dirty="0">
                          <a:effectLst/>
                        </a:rPr>
                        <a:t> diode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2017-05-08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13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379564969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Semiconductor device and manufacturing method thereof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2014-12-30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12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70067379"/>
                  </a:ext>
                </a:extLst>
              </a:tr>
              <a:tr h="22057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Memory cells, semiconductor device structures, memory systems, and methods of fabrication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2019-10-29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12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519206799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Diode for use in MRAM devices and method of manufacture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2019-05-31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12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008556142"/>
                  </a:ext>
                </a:extLst>
              </a:tr>
              <a:tr h="472920"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Magnetic random access memory having a transistor of vertical structure with writing line formed on an </a:t>
                      </a:r>
                    </a:p>
                    <a:p>
                      <a:r>
                        <a:rPr lang="en-US" sz="1200" u="none" dirty="0">
                          <a:effectLst/>
                        </a:rPr>
                        <a:t>upper </a:t>
                      </a:r>
                      <a:r>
                        <a:rPr lang="en-US" sz="1200" dirty="0">
                          <a:effectLst/>
                        </a:rPr>
                        <a:t>portion of the magnetic tunnel junction cell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2015-10-08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12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82434347"/>
                  </a:ext>
                </a:extLst>
              </a:tr>
              <a:tr h="22057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Lithography alignment and overlay measurement marks formed by resist mask blocking for MRAMs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2015-12-02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12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04080843"/>
                  </a:ext>
                </a:extLst>
              </a:tr>
              <a:tr h="18139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MRAM device and integration techniques compatible with logic integration</a:t>
                      </a:r>
                    </a:p>
                  </a:txBody>
                  <a:tcPr marL="22822" marR="22822" marT="3804" marB="380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2015-12-03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12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059989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533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31B0D0C-A8CC-58EC-2C53-EBF2BB6BB7B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780DD-364A-E01D-6597-4F88C2EF57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KBSI </a:t>
            </a:r>
            <a:r>
              <a:rPr lang="ko-KR" altLang="en-US" b="1" dirty="0"/>
              <a:t>소유 반도체 관련 국내외 특허 피인용 지표 분석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324A0-FB81-7C62-5DC0-12A285F953A5}"/>
              </a:ext>
            </a:extLst>
          </p:cNvPr>
          <p:cNvSpPr txBox="1"/>
          <p:nvPr/>
        </p:nvSpPr>
        <p:spPr>
          <a:xfrm>
            <a:off x="520765" y="1376175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2) IPC </a:t>
            </a:r>
            <a:r>
              <a:rPr lang="ko-KR" altLang="en-US" sz="1700" dirty="0"/>
              <a:t>그룹별 피인용 수</a:t>
            </a:r>
            <a:endParaRPr lang="en-US" altLang="ko-KR" sz="17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D2E439-8860-6203-ABB5-2C852B3D9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91766"/>
              </p:ext>
            </p:extLst>
          </p:nvPr>
        </p:nvGraphicFramePr>
        <p:xfrm>
          <a:off x="7760159" y="1382874"/>
          <a:ext cx="3144418" cy="48143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47462">
                  <a:extLst>
                    <a:ext uri="{9D8B030D-6E8A-4147-A177-3AD203B41FA5}">
                      <a16:colId xmlns:a16="http://schemas.microsoft.com/office/drawing/2014/main" val="3685663794"/>
                    </a:ext>
                  </a:extLst>
                </a:gridCol>
                <a:gridCol w="1296956">
                  <a:extLst>
                    <a:ext uri="{9D8B030D-6E8A-4147-A177-3AD203B41FA5}">
                      <a16:colId xmlns:a16="http://schemas.microsoft.com/office/drawing/2014/main" val="2936014603"/>
                    </a:ext>
                  </a:extLst>
                </a:gridCol>
              </a:tblGrid>
              <a:tr h="22545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effectLst/>
                        </a:rPr>
                        <a:t>IPC_code</a:t>
                      </a:r>
                      <a:endParaRPr lang="en-US" sz="1200" b="1" dirty="0">
                        <a:effectLst/>
                      </a:endParaRPr>
                    </a:p>
                  </a:txBody>
                  <a:tcPr marL="62162" marR="62162" marT="10360" marB="1036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citedby_cnt</a:t>
                      </a:r>
                    </a:p>
                  </a:txBody>
                  <a:tcPr marL="62162" marR="62162" marT="10360" marB="1036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028034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H01J 37/32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115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297645501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H01L 21/66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43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93249765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G01N 25/72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41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0382499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H01L 21/205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36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815983905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G01N 21/17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35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947710451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H05H 1/46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34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20165166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G01R 1/067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30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597894227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G01J 5/48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29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34405532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H01L 21/02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29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731208706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G02B 21/00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25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10203220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G01R 31/28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24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1842176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G01N 21/55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23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059808727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H01L 51/56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064888352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H05H 1/34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530908153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C23C 16/00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4160552580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G01N 25/18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</a:rPr>
                        <a:t>20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461124399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H01L 21/3065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20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884828750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G01N 21/552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18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613041918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B29C 45/14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17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4054657846"/>
                  </a:ext>
                </a:extLst>
              </a:tr>
              <a:tr h="2294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C23F 1/20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</a:rPr>
                        <a:t>17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4105320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9554FAF-C834-040F-60D3-0D6AFA0B78F1}"/>
              </a:ext>
            </a:extLst>
          </p:cNvPr>
          <p:cNvSpPr txBox="1"/>
          <p:nvPr/>
        </p:nvSpPr>
        <p:spPr>
          <a:xfrm>
            <a:off x="819345" y="1810396"/>
            <a:ext cx="6682467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374151"/>
                </a:solidFill>
                <a:effectLst/>
              </a:rPr>
              <a:t>H01J 37/32: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altLang="ko-KR" sz="1400" dirty="0"/>
              <a:t>Gas-filled discharge tubes (heating by discharge H05B) </a:t>
            </a:r>
            <a:br>
              <a:rPr lang="en-US" altLang="ko-KR" sz="1400" dirty="0"/>
            </a:b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(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가스 충전 방전관</a:t>
            </a: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374151"/>
                </a:solidFill>
                <a:effectLst/>
              </a:rPr>
              <a:t>H01L 21/66: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altLang="ko-KR" sz="1400" dirty="0"/>
              <a:t>· Testing or measuring during manufacture or treatment (after manufacture G01R 31/26)</a:t>
            </a:r>
            <a:r>
              <a:rPr lang="en-US" altLang="ko-KR" sz="1400" b="0" i="0" dirty="0">
                <a:solidFill>
                  <a:srgbClr val="000000"/>
                </a:solidFill>
                <a:effectLst/>
              </a:rPr>
              <a:t> (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제조 또는 처리 중 테스트 또는 측정</a:t>
            </a: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G01N 25/72 </a:t>
            </a:r>
            <a:r>
              <a:rPr lang="en-US" altLang="ko-KR" sz="1400" b="1" i="0" dirty="0">
                <a:solidFill>
                  <a:srgbClr val="374151"/>
                </a:solidFill>
                <a:effectLst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altLang="ko-KR" sz="1400" dirty="0"/>
              <a:t>Investigating presence of flaws (by investigating thermal conductivity G01N 25/18) </a:t>
            </a:r>
            <a:r>
              <a:rPr lang="en-US" altLang="ko-KR" sz="1400" b="0" i="0" dirty="0">
                <a:solidFill>
                  <a:srgbClr val="0F0F0F"/>
                </a:solidFill>
                <a:effectLst/>
              </a:rPr>
              <a:t>(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결함 유무 조사</a:t>
            </a:r>
            <a:r>
              <a:rPr lang="en-US" altLang="ko-KR" sz="1400" dirty="0">
                <a:solidFill>
                  <a:srgbClr val="374151"/>
                </a:solidFill>
              </a:rPr>
              <a:t>)</a:t>
            </a:r>
            <a:endParaRPr lang="en-US" altLang="ko-KR" sz="14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H01L 21/205 </a:t>
            </a:r>
            <a:r>
              <a:rPr lang="en-US" altLang="ko-KR" sz="1400" b="1" i="0" dirty="0">
                <a:solidFill>
                  <a:srgbClr val="374151"/>
                </a:solidFill>
                <a:effectLst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altLang="ko-KR" sz="1400" dirty="0"/>
              <a:t>using reduction or decomposition of a gaseous compound yielding a solid condensate, i.e. chemical deposition</a:t>
            </a:r>
            <a:br>
              <a:rPr lang="en-US" altLang="ko-KR" sz="1400" b="0" i="0" dirty="0">
                <a:solidFill>
                  <a:srgbClr val="0F0F0F"/>
                </a:solidFill>
                <a:effectLst/>
              </a:rPr>
            </a:b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(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고체 응축물을 생성하는 기체 화합물의 환원 또는 분해</a:t>
            </a: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G01N 21/17 </a:t>
            </a:r>
            <a:r>
              <a:rPr lang="en-US" altLang="ko-KR" sz="1400" b="1" i="0" dirty="0">
                <a:solidFill>
                  <a:srgbClr val="374151"/>
                </a:solidFill>
                <a:effectLst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altLang="ko-KR" sz="1400" dirty="0"/>
              <a:t>Systems in which incident light is modified in accordance with the properties of the material investigated (where the </a:t>
            </a:r>
            <a:r>
              <a:rPr lang="en-US" altLang="ko-KR" sz="1400" dirty="0" err="1"/>
              <a:t>materialinvestigated</a:t>
            </a:r>
            <a:r>
              <a:rPr lang="en-US" altLang="ko-KR" sz="1400" dirty="0"/>
              <a:t> is optically excited causing a change in wavelength of the incident light G01N 21/63) (</a:t>
            </a:r>
            <a:r>
              <a:rPr lang="ko-KR" altLang="en-US" sz="1400" b="0" i="0" dirty="0">
                <a:solidFill>
                  <a:srgbClr val="374151"/>
                </a:solidFill>
                <a:effectLst/>
              </a:rPr>
              <a:t>물질의 특성에 따라 입사광이 변경되는 시스템</a:t>
            </a:r>
            <a:r>
              <a:rPr lang="en-US" altLang="ko-KR" sz="1400" b="0" i="0" dirty="0">
                <a:solidFill>
                  <a:srgbClr val="37415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9321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31B0D0C-A8CC-58EC-2C53-EBF2BB6BB7B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780DD-364A-E01D-6597-4F88C2EF57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KBSI </a:t>
            </a:r>
            <a:r>
              <a:rPr lang="ko-KR" altLang="en-US" b="1" dirty="0"/>
              <a:t>소유 반도체 관련 국내외 특허 피인용 지표 분석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80FA4-29F2-5C81-9AE6-C52802CEDD41}"/>
              </a:ext>
            </a:extLst>
          </p:cNvPr>
          <p:cNvSpPr txBox="1"/>
          <p:nvPr/>
        </p:nvSpPr>
        <p:spPr>
          <a:xfrm>
            <a:off x="824696" y="1937996"/>
            <a:ext cx="912173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IPC </a:t>
            </a:r>
            <a:r>
              <a:rPr lang="ko-KR" altLang="en-US" sz="1600" dirty="0"/>
              <a:t>코드 별 특허 개수</a:t>
            </a:r>
            <a:r>
              <a:rPr lang="en-US" altLang="ko-KR" sz="1600" dirty="0"/>
              <a:t>(MRAM-</a:t>
            </a:r>
            <a:r>
              <a:rPr lang="ko-KR" altLang="en-US" sz="1600" dirty="0"/>
              <a:t>반도체 특허 중 가장 많은 빈도의 특허 분야</a:t>
            </a:r>
            <a:r>
              <a:rPr lang="en-US" altLang="ko-KR" sz="1600" dirty="0"/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6D269E-0206-6445-CA32-21EBF237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96" y="2516518"/>
            <a:ext cx="6398693" cy="3765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78DFE0-008F-E40F-E1B0-5B3DBDF50D7E}"/>
              </a:ext>
            </a:extLst>
          </p:cNvPr>
          <p:cNvSpPr txBox="1"/>
          <p:nvPr/>
        </p:nvSpPr>
        <p:spPr>
          <a:xfrm>
            <a:off x="520765" y="1506070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2) IPC </a:t>
            </a:r>
            <a:r>
              <a:rPr lang="ko-KR" altLang="en-US" sz="1700" dirty="0"/>
              <a:t>그룹별 피인용 수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119606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 &amp;</a:t>
            </a:r>
            <a:r>
              <a:rPr lang="ko-KR" altLang="en-US" b="1"/>
              <a:t> 반도체 관련 해외특허 기초통계 </a:t>
            </a:r>
            <a:r>
              <a:rPr lang="en-US" altLang="ko-KR" b="1"/>
              <a:t>(</a:t>
            </a:r>
            <a:r>
              <a:rPr lang="ko-KR" altLang="en-US" b="1"/>
              <a:t>출원국가</a:t>
            </a:r>
            <a:r>
              <a:rPr lang="en-US" altLang="ko-KR" b="1"/>
              <a:t>) (</a:t>
            </a:r>
            <a:r>
              <a:rPr lang="ko-KR" altLang="en-US" b="1"/>
              <a:t>총 </a:t>
            </a:r>
            <a:r>
              <a:rPr lang="en-US" altLang="ko-KR" b="1"/>
              <a:t>160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F7585F-4D73-388F-0DAD-1D1A6015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0" y="1497104"/>
            <a:ext cx="11053763" cy="52360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F565A-866F-D107-F30D-DD4434989EF9}"/>
              </a:ext>
            </a:extLst>
          </p:cNvPr>
          <p:cNvSpPr txBox="1"/>
          <p:nvPr/>
        </p:nvSpPr>
        <p:spPr>
          <a:xfrm>
            <a:off x="1045049" y="4006206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한국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01A3F-090A-C211-F6D6-9CD7AE7A042E}"/>
              </a:ext>
            </a:extLst>
          </p:cNvPr>
          <p:cNvSpPr txBox="1"/>
          <p:nvPr/>
        </p:nvSpPr>
        <p:spPr>
          <a:xfrm>
            <a:off x="1914478" y="4678343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일본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FCC36-F129-6673-484A-9B3F689B8D24}"/>
              </a:ext>
            </a:extLst>
          </p:cNvPr>
          <p:cNvSpPr txBox="1"/>
          <p:nvPr/>
        </p:nvSpPr>
        <p:spPr>
          <a:xfrm>
            <a:off x="2783908" y="1506070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미국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4EBD7-1E14-8C1D-649F-B9C0E89D747C}"/>
              </a:ext>
            </a:extLst>
          </p:cNvPr>
          <p:cNvSpPr txBox="1"/>
          <p:nvPr/>
        </p:nvSpPr>
        <p:spPr>
          <a:xfrm>
            <a:off x="3654443" y="5053119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독일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DE2A8-F69C-F7C4-AE3F-81951CD9AC65}"/>
              </a:ext>
            </a:extLst>
          </p:cNvPr>
          <p:cNvSpPr txBox="1"/>
          <p:nvPr/>
        </p:nvSpPr>
        <p:spPr>
          <a:xfrm>
            <a:off x="4541393" y="3916266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대만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80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31B0D0C-A8CC-58EC-2C53-EBF2BB6BB7B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780DD-364A-E01D-6597-4F88C2EF57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KBSI </a:t>
            </a:r>
            <a:r>
              <a:rPr lang="ko-KR" altLang="en-US" b="1" dirty="0"/>
              <a:t>소유 반도체 관련 국내외 특허 피인용 지표 분석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3C24-E942-BEDB-58E0-140CBF464D9B}"/>
              </a:ext>
            </a:extLst>
          </p:cNvPr>
          <p:cNvSpPr txBox="1"/>
          <p:nvPr/>
        </p:nvSpPr>
        <p:spPr>
          <a:xfrm>
            <a:off x="567419" y="1519665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3) IPC </a:t>
            </a:r>
            <a:r>
              <a:rPr lang="ko-KR" altLang="en-US" sz="1700" dirty="0"/>
              <a:t>코드의 평균 성장률</a:t>
            </a:r>
            <a:endParaRPr lang="en-US" altLang="ko-KR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1554D-BE00-57B4-594F-D92F059C2905}"/>
              </a:ext>
            </a:extLst>
          </p:cNvPr>
          <p:cNvSpPr txBox="1"/>
          <p:nvPr/>
        </p:nvSpPr>
        <p:spPr>
          <a:xfrm>
            <a:off x="824696" y="1937996"/>
            <a:ext cx="912173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IPC </a:t>
            </a:r>
            <a:r>
              <a:rPr lang="ko-KR" altLang="en-US" sz="1600" dirty="0"/>
              <a:t>코드 별 연도에 따른 출원 횟수 변화 시각화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E848EA-3A6A-9AEA-5756-8158E3A9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52" y="2511451"/>
            <a:ext cx="7231096" cy="37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17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31B0D0C-A8CC-58EC-2C53-EBF2BB6BB7B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780DD-364A-E01D-6597-4F88C2EF57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KBSI </a:t>
            </a:r>
            <a:r>
              <a:rPr lang="ko-KR" altLang="en-US" b="1" dirty="0"/>
              <a:t>소유 반도체 관련 국내외 특허 피인용 지표 분석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3C24-E942-BEDB-58E0-140CBF464D9B}"/>
              </a:ext>
            </a:extLst>
          </p:cNvPr>
          <p:cNvSpPr txBox="1"/>
          <p:nvPr/>
        </p:nvSpPr>
        <p:spPr>
          <a:xfrm>
            <a:off x="567419" y="1519665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3) IPC </a:t>
            </a:r>
            <a:r>
              <a:rPr lang="ko-KR" altLang="en-US" sz="1700" dirty="0"/>
              <a:t>코드의 평균 성장률</a:t>
            </a:r>
            <a:endParaRPr lang="en-US" altLang="ko-KR" sz="17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93D296-13B4-C6CC-E83F-AA550070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54" y="2770351"/>
            <a:ext cx="4091401" cy="2921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BD9AA9-5E73-9824-973E-23FF7C46CADB}"/>
              </a:ext>
            </a:extLst>
          </p:cNvPr>
          <p:cNvSpPr txBox="1"/>
          <p:nvPr/>
        </p:nvSpPr>
        <p:spPr>
          <a:xfrm>
            <a:off x="824696" y="1937996"/>
            <a:ext cx="912173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IPC </a:t>
            </a:r>
            <a:r>
              <a:rPr lang="ko-KR" altLang="en-US" sz="1600" dirty="0"/>
              <a:t>코드 별 연도에 따른 출원 횟수 변화 시각화 중 큰 변화를 보이는 </a:t>
            </a:r>
            <a:r>
              <a:rPr lang="en-US" altLang="ko-KR" sz="1600" dirty="0"/>
              <a:t>2</a:t>
            </a:r>
            <a:r>
              <a:rPr lang="ko-KR" altLang="en-US" sz="1600" dirty="0"/>
              <a:t>가지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C0A27A-CABC-BDB9-02F8-BF6435EC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47" y="2813569"/>
            <a:ext cx="4023709" cy="2834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2FF95-C198-21F2-FBCA-4AC66F8BB7B9}"/>
              </a:ext>
            </a:extLst>
          </p:cNvPr>
          <p:cNvSpPr txBox="1"/>
          <p:nvPr/>
        </p:nvSpPr>
        <p:spPr>
          <a:xfrm>
            <a:off x="3200400" y="5763117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&lt;H01J 37/32&gt;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DF04C-0C8C-3B33-14A0-D2BDB814E669}"/>
              </a:ext>
            </a:extLst>
          </p:cNvPr>
          <p:cNvSpPr txBox="1"/>
          <p:nvPr/>
        </p:nvSpPr>
        <p:spPr>
          <a:xfrm>
            <a:off x="7986101" y="5763117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&lt;H01L 21/66&gt;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55629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31B0D0C-A8CC-58EC-2C53-EBF2BB6BB7B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780DD-364A-E01D-6597-4F88C2EF57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KBSI </a:t>
            </a:r>
            <a:r>
              <a:rPr lang="ko-KR" altLang="en-US" b="1" dirty="0"/>
              <a:t>소유 반도체 관련 국내외 특허 피인용 지표 분석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15C46-739E-9A60-ADCC-FD1489674E7D}"/>
              </a:ext>
            </a:extLst>
          </p:cNvPr>
          <p:cNvSpPr txBox="1"/>
          <p:nvPr/>
        </p:nvSpPr>
        <p:spPr>
          <a:xfrm>
            <a:off x="520765" y="1560841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3) IPC </a:t>
            </a:r>
            <a:r>
              <a:rPr lang="ko-KR" altLang="en-US" sz="1700" dirty="0"/>
              <a:t>코드의 평균 성장률</a:t>
            </a:r>
            <a:endParaRPr lang="en-US" altLang="ko-KR" sz="17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58EB54C-16F8-1EF4-9833-2C676FE8F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44752"/>
              </p:ext>
            </p:extLst>
          </p:nvPr>
        </p:nvGraphicFramePr>
        <p:xfrm>
          <a:off x="7725747" y="1593285"/>
          <a:ext cx="3596012" cy="43933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006">
                  <a:extLst>
                    <a:ext uri="{9D8B030D-6E8A-4147-A177-3AD203B41FA5}">
                      <a16:colId xmlns:a16="http://schemas.microsoft.com/office/drawing/2014/main" val="2849172719"/>
                    </a:ext>
                  </a:extLst>
                </a:gridCol>
                <a:gridCol w="1798006">
                  <a:extLst>
                    <a:ext uri="{9D8B030D-6E8A-4147-A177-3AD203B41FA5}">
                      <a16:colId xmlns:a16="http://schemas.microsoft.com/office/drawing/2014/main" val="1640992761"/>
                    </a:ext>
                  </a:extLst>
                </a:gridCol>
              </a:tblGrid>
              <a:tr h="3992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effectLst/>
                        </a:rPr>
                        <a:t>IPC_Code</a:t>
                      </a:r>
                      <a:endParaRPr lang="en-US" sz="1200" b="1" dirty="0">
                        <a:effectLst/>
                      </a:endParaRPr>
                    </a:p>
                  </a:txBody>
                  <a:tcPr marL="61286" marR="61286" marT="30643" marB="3064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effectLst/>
                        </a:rPr>
                        <a:t>Average_Growth</a:t>
                      </a:r>
                      <a:r>
                        <a:rPr lang="en-US" sz="1200" b="1" err="1">
                          <a:effectLst/>
                        </a:rPr>
                        <a:t>_</a:t>
                      </a:r>
                      <a:r>
                        <a:rPr lang="en-US" sz="1200" b="1">
                          <a:effectLst/>
                        </a:rPr>
                        <a:t>Rate (%)</a:t>
                      </a:r>
                      <a:endParaRPr lang="en-US" sz="1200" b="1" dirty="0">
                        <a:effectLst/>
                      </a:endParaRPr>
                    </a:p>
                  </a:txBody>
                  <a:tcPr marL="61286" marR="61286" marT="30643" marB="30643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561985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G01N 25/20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-100.00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3378730183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G01N 21/552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-36.37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3629065654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B82B 3/00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-33.33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2057829285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H05H 1/24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-28.57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302820201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G01R 1/067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-25.00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2766568681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G01N 21/55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-23.08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4249681390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H01J 37/32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-11.723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1318388228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C23C 16/00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-9.09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4194521696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H01L 21/02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-8.64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568086042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G02B 21/00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-7.69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987622940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G01N 21/17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-7.37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3394548328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G01R 31/28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0.00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954549493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H01L 21/205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1.67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2150035557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H01L 51/56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9.09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3668679946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B01D 53/32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28.57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1133422540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G01J 5/48</a:t>
                      </a:r>
                    </a:p>
                  </a:txBody>
                  <a:tcPr marL="53942" marR="53942" marT="8990" marB="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41.67</a:t>
                      </a:r>
                    </a:p>
                  </a:txBody>
                  <a:tcPr marL="53942" marR="53942" marT="8990" marB="8990" anchor="ctr"/>
                </a:tc>
                <a:extLst>
                  <a:ext uri="{0D108BD9-81ED-4DB2-BD59-A6C34878D82A}">
                    <a16:rowId xmlns:a16="http://schemas.microsoft.com/office/drawing/2014/main" val="26454356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E78C21-A771-F3CC-E214-D2B11CCAFCCC}"/>
              </a:ext>
            </a:extLst>
          </p:cNvPr>
          <p:cNvSpPr txBox="1"/>
          <p:nvPr/>
        </p:nvSpPr>
        <p:spPr>
          <a:xfrm>
            <a:off x="614071" y="2175472"/>
            <a:ext cx="6989414" cy="2785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각 </a:t>
            </a:r>
            <a:r>
              <a:rPr lang="en-US" altLang="ko-KR" dirty="0"/>
              <a:t>IPC </a:t>
            </a:r>
            <a:r>
              <a:rPr lang="ko-KR" altLang="en-US" dirty="0"/>
              <a:t>코드 별 연도에 따른 성장률 계산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en-US" altLang="ko-KR" sz="1500" dirty="0"/>
              <a:t>= {(</a:t>
            </a:r>
            <a:r>
              <a:rPr lang="ko-KR" altLang="en-US" sz="1500" dirty="0"/>
              <a:t>다음 연도 출원 횟수 </a:t>
            </a:r>
            <a:r>
              <a:rPr lang="en-US" altLang="ko-KR" sz="1500" dirty="0"/>
              <a:t>- </a:t>
            </a:r>
            <a:r>
              <a:rPr lang="ko-KR" altLang="en-US" sz="1500" dirty="0"/>
              <a:t>해당 연도 출원 횟수</a:t>
            </a:r>
            <a:r>
              <a:rPr lang="en-US" altLang="ko-KR" sz="1500" dirty="0"/>
              <a:t>)</a:t>
            </a:r>
            <a:r>
              <a:rPr lang="ko-KR" altLang="en-US" sz="1500" dirty="0"/>
              <a:t> </a:t>
            </a:r>
            <a:r>
              <a:rPr lang="en-US" altLang="ko-KR" sz="1500" dirty="0"/>
              <a:t>/ </a:t>
            </a:r>
            <a:r>
              <a:rPr lang="ko-KR" altLang="en-US" sz="1500" dirty="0"/>
              <a:t>해당 연도 출원 횟수</a:t>
            </a:r>
            <a:r>
              <a:rPr lang="en-US" altLang="ko-KR" sz="1500" dirty="0"/>
              <a:t>)} * 100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각 </a:t>
            </a:r>
            <a:r>
              <a:rPr lang="en-US" altLang="ko-KR" dirty="0"/>
              <a:t>IPC </a:t>
            </a:r>
            <a:r>
              <a:rPr lang="ko-KR" altLang="en-US" dirty="0"/>
              <a:t>코드 별 연도에 따른 성장률 계산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en-US" altLang="ko-KR" sz="1500" dirty="0"/>
              <a:t>= </a:t>
            </a:r>
            <a:r>
              <a:rPr lang="ko-KR" altLang="en-US" sz="1500" dirty="0"/>
              <a:t>매년 성장률의 합계 </a:t>
            </a:r>
            <a:r>
              <a:rPr lang="en-US" altLang="ko-KR" sz="1500" dirty="0"/>
              <a:t>/ </a:t>
            </a:r>
            <a:r>
              <a:rPr lang="ko-KR" altLang="en-US" sz="1500" dirty="0"/>
              <a:t>특허 출원 기간 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    (</a:t>
            </a:r>
            <a:r>
              <a:rPr lang="ko-KR" altLang="en-US" sz="1500" dirty="0"/>
              <a:t>특허 출원 기간 </a:t>
            </a:r>
            <a:r>
              <a:rPr lang="en-US" altLang="ko-KR" sz="1500" dirty="0"/>
              <a:t>: </a:t>
            </a:r>
            <a:r>
              <a:rPr lang="ko-KR" altLang="en-US" sz="1500" dirty="0"/>
              <a:t>마지막 출원 연도 </a:t>
            </a:r>
            <a:r>
              <a:rPr lang="en-US" altLang="ko-KR" sz="1500" dirty="0"/>
              <a:t>- </a:t>
            </a:r>
            <a:r>
              <a:rPr lang="ko-KR" altLang="en-US" sz="1500" dirty="0"/>
              <a:t>가장 처음 출원 연도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평균 성장률이 </a:t>
            </a:r>
            <a:r>
              <a:rPr lang="en-US" altLang="ko-KR" dirty="0"/>
              <a:t>0%</a:t>
            </a:r>
            <a:r>
              <a:rPr lang="ko-KR" altLang="en-US" dirty="0"/>
              <a:t>가 아닌 것만</a:t>
            </a:r>
            <a:r>
              <a:rPr lang="en-US" altLang="ko-KR" dirty="0"/>
              <a:t> </a:t>
            </a:r>
            <a:r>
              <a:rPr lang="ko-KR" altLang="en-US" dirty="0"/>
              <a:t>출력 </a:t>
            </a:r>
            <a:r>
              <a:rPr lang="en-US" altLang="ko-KR" sz="1400" dirty="0"/>
              <a:t>(</a:t>
            </a:r>
            <a:r>
              <a:rPr lang="ko-KR" altLang="en-US" sz="1400" dirty="0"/>
              <a:t>참고 </a:t>
            </a:r>
            <a:r>
              <a:rPr lang="en-US" altLang="ko-KR" sz="1400" dirty="0"/>
              <a:t>: </a:t>
            </a:r>
            <a:r>
              <a:rPr lang="ko-KR" altLang="en-US" sz="1400" dirty="0"/>
              <a:t>표 </a:t>
            </a:r>
            <a:r>
              <a:rPr lang="en-US" altLang="ko-KR" sz="1400" dirty="0"/>
              <a:t>2)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E4D3F-5F57-96FE-8836-36850B132C35}"/>
              </a:ext>
            </a:extLst>
          </p:cNvPr>
          <p:cNvSpPr txBox="1"/>
          <p:nvPr/>
        </p:nvSpPr>
        <p:spPr>
          <a:xfrm>
            <a:off x="8944107" y="6045600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참고 </a:t>
            </a:r>
            <a:r>
              <a:rPr lang="en-US" altLang="ko-KR" sz="1400" dirty="0"/>
              <a:t>: </a:t>
            </a:r>
            <a:r>
              <a:rPr lang="ko-KR" altLang="en-US" sz="1400" dirty="0"/>
              <a:t>표 </a:t>
            </a:r>
            <a:r>
              <a:rPr lang="en-US" altLang="ko-KR" sz="1400" dirty="0"/>
              <a:t>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659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31B0D0C-A8CC-58EC-2C53-EBF2BB6BB7B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780DD-364A-E01D-6597-4F88C2EF57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KBSI </a:t>
            </a:r>
            <a:r>
              <a:rPr lang="ko-KR" altLang="en-US" b="1" dirty="0"/>
              <a:t>소유 반도체 관련 국내외 특허 피인용 지표 분석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5D93A-AA90-EAF4-A442-FA0F8BB94BF3}"/>
              </a:ext>
            </a:extLst>
          </p:cNvPr>
          <p:cNvSpPr txBox="1"/>
          <p:nvPr/>
        </p:nvSpPr>
        <p:spPr>
          <a:xfrm>
            <a:off x="520765" y="1560841"/>
            <a:ext cx="5724525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/>
              <a:t>4) </a:t>
            </a:r>
            <a:r>
              <a:rPr lang="ko-KR" altLang="en-US" sz="1700" dirty="0"/>
              <a:t>특허권자의 피인용 수</a:t>
            </a:r>
            <a:endParaRPr lang="en-US" altLang="ko-KR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0094A-880B-370B-22C7-DA053D6A1492}"/>
              </a:ext>
            </a:extLst>
          </p:cNvPr>
          <p:cNvSpPr txBox="1"/>
          <p:nvPr/>
        </p:nvSpPr>
        <p:spPr>
          <a:xfrm>
            <a:off x="1005957" y="2184553"/>
            <a:ext cx="322716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특허권자 별 보유한 특허 수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486FF-164A-E336-5B9D-F8238620983E}"/>
              </a:ext>
            </a:extLst>
          </p:cNvPr>
          <p:cNvSpPr txBox="1"/>
          <p:nvPr/>
        </p:nvSpPr>
        <p:spPr>
          <a:xfrm>
            <a:off x="1499895" y="2750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1F1F"/>
                </a:solidFill>
                <a:effectLst/>
                <a:latin typeface="Google Sans"/>
              </a:rPr>
              <a:t>KOREA BASIC SCIENCE INSTITUTE : 2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Google Sans"/>
              </a:rPr>
              <a:t>개</a:t>
            </a:r>
            <a:endParaRPr lang="en-US" altLang="ko-KR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CE13A-833C-F989-5391-930AFD59F082}"/>
              </a:ext>
            </a:extLst>
          </p:cNvPr>
          <p:cNvSpPr txBox="1"/>
          <p:nvPr/>
        </p:nvSpPr>
        <p:spPr>
          <a:xfrm>
            <a:off x="1005957" y="3496850"/>
            <a:ext cx="423224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특허권자 별 보유한 특허의 피인용 수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60A77-FE9D-65AA-113D-6AB01C676D89}"/>
              </a:ext>
            </a:extLst>
          </p:cNvPr>
          <p:cNvSpPr txBox="1"/>
          <p:nvPr/>
        </p:nvSpPr>
        <p:spPr>
          <a:xfrm>
            <a:off x="1499895" y="4056851"/>
            <a:ext cx="82019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1F1F1F"/>
                </a:solidFill>
                <a:latin typeface="Google Sans"/>
              </a:rPr>
              <a:t> 1. </a:t>
            </a:r>
            <a:r>
              <a:rPr lang="en-US" altLang="ko-KR" sz="1400" i="0" dirty="0">
                <a:effectLst/>
                <a:latin typeface="Arial" panose="020B0604020202020204" pitchFamily="34" charset="0"/>
              </a:rPr>
              <a:t>NEUTRAL PARTICLE BEAM GENERATING APPARATUS WITH IMPROVED NEUTRAL </a:t>
            </a:r>
            <a:r>
              <a:rPr lang="en-US" altLang="ko-KR" sz="1400" dirty="0">
                <a:latin typeface="Arial" panose="020B0604020202020204" pitchFamily="34" charset="0"/>
              </a:rPr>
              <a:t>      </a:t>
            </a:r>
          </a:p>
          <a:p>
            <a:r>
              <a:rPr lang="en-US" altLang="ko-KR" sz="1400" i="0" dirty="0">
                <a:effectLst/>
                <a:latin typeface="Arial" panose="020B0604020202020204" pitchFamily="34" charset="0"/>
              </a:rPr>
              <a:t>    PARTICLE FLUX BY APPLYING MAGNETIC FIELD ACROSS METAL PLATE : 10</a:t>
            </a:r>
          </a:p>
          <a:p>
            <a:endParaRPr lang="en-US" altLang="ko-KR" sz="1400" dirty="0">
              <a:solidFill>
                <a:srgbClr val="1F1F1F"/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1F1F1F"/>
                </a:solidFill>
                <a:latin typeface="Arial" panose="020B0604020202020204" pitchFamily="34" charset="0"/>
              </a:rPr>
              <a:t>2. </a:t>
            </a:r>
            <a:r>
              <a:rPr lang="en-US" altLang="ko-KR" sz="1400" i="0" dirty="0">
                <a:effectLst/>
                <a:latin typeface="Arial" panose="020B0604020202020204" pitchFamily="34" charset="0"/>
              </a:rPr>
              <a:t>APPARATUS AND METHOD FOR GENERATING SOLID ELEMENT NEUTRAL PARTICLE BEAM</a:t>
            </a:r>
          </a:p>
          <a:p>
            <a:r>
              <a:rPr lang="en-US" altLang="ko-KR" sz="1400" dirty="0">
                <a:latin typeface="Arial" panose="020B0604020202020204" pitchFamily="34" charset="0"/>
              </a:rPr>
              <a:t>  </a:t>
            </a:r>
            <a:r>
              <a:rPr lang="en-US" altLang="ko-KR" sz="1400" i="0" dirty="0">
                <a:effectLst/>
                <a:latin typeface="Arial" panose="020B0604020202020204" pitchFamily="34" charset="0"/>
              </a:rPr>
              <a:t> CAPABLE OF OVERCOMING TOXICITY OF IMPURITY AND GAS BY USING SOLID ELEMENT</a:t>
            </a:r>
          </a:p>
          <a:p>
            <a:r>
              <a:rPr lang="en-US" altLang="ko-KR" sz="1400" dirty="0">
                <a:latin typeface="Arial" panose="020B0604020202020204" pitchFamily="34" charset="0"/>
              </a:rPr>
              <a:t>  </a:t>
            </a:r>
            <a:r>
              <a:rPr lang="en-US" altLang="ko-KR" sz="1400" i="0" dirty="0">
                <a:effectLst/>
                <a:latin typeface="Arial" panose="020B0604020202020204" pitchFamily="34" charset="0"/>
              </a:rPr>
              <a:t> OF SOLID STATE</a:t>
            </a:r>
            <a:r>
              <a:rPr lang="en-US" altLang="ko-KR" sz="1400" dirty="0">
                <a:solidFill>
                  <a:srgbClr val="1F1F1F"/>
                </a:solidFill>
                <a:latin typeface="Google Sans"/>
              </a:rPr>
              <a:t>  : 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4711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3">
            <a:extLst>
              <a:ext uri="{FF2B5EF4-FFF2-40B4-BE49-F238E27FC236}">
                <a16:creationId xmlns:a16="http://schemas.microsoft.com/office/drawing/2014/main" id="{BE6B974C-4ED9-423A-35F8-310D1A7B5F9C}"/>
              </a:ext>
            </a:extLst>
          </p:cNvPr>
          <p:cNvSpPr txBox="1">
            <a:spLocks/>
          </p:cNvSpPr>
          <p:nvPr/>
        </p:nvSpPr>
        <p:spPr>
          <a:xfrm>
            <a:off x="385416" y="1495563"/>
            <a:ext cx="5650259" cy="5255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Source : </a:t>
            </a:r>
            <a:r>
              <a:rPr lang="ko-KR" altLang="en-US" sz="1800"/>
              <a:t>국내특허</a:t>
            </a:r>
            <a:r>
              <a:rPr lang="en-US" altLang="ko-KR" sz="1800"/>
              <a:t>68</a:t>
            </a:r>
            <a:r>
              <a:rPr lang="ko-KR" altLang="en-US" sz="1800"/>
              <a:t>건 </a:t>
            </a:r>
            <a:r>
              <a:rPr lang="en-US" altLang="ko-KR" sz="1800"/>
              <a:t>+ </a:t>
            </a:r>
            <a:r>
              <a:rPr lang="ko-KR" altLang="en-US" sz="1800"/>
              <a:t>해외특허</a:t>
            </a:r>
            <a:r>
              <a:rPr lang="en-US" altLang="ko-KR" sz="1800"/>
              <a:t>23</a:t>
            </a:r>
            <a:r>
              <a:rPr lang="ko-KR" altLang="en-US" sz="1800"/>
              <a:t>건 </a:t>
            </a:r>
            <a:r>
              <a:rPr lang="en-US" altLang="ko-KR" sz="1800"/>
              <a:t>(91</a:t>
            </a:r>
            <a:r>
              <a:rPr lang="ko-KR" altLang="en-US" sz="1800"/>
              <a:t>건</a:t>
            </a:r>
            <a:r>
              <a:rPr lang="en-US" altLang="ko-KR" sz="1800"/>
              <a:t>)</a:t>
            </a:r>
            <a:br>
              <a:rPr lang="en-US" altLang="ko-KR" sz="1800"/>
            </a:br>
            <a:r>
              <a:rPr lang="en-US" altLang="ko-KR" sz="1800"/>
              <a:t>- </a:t>
            </a:r>
            <a:r>
              <a:rPr lang="ko-KR" altLang="en-US" sz="1800"/>
              <a:t>국내 </a:t>
            </a:r>
            <a:r>
              <a:rPr lang="en-US" altLang="ko-KR" sz="1800"/>
              <a:t>= </a:t>
            </a:r>
            <a:r>
              <a:rPr lang="ko-KR" altLang="en-US" sz="1800"/>
              <a:t>특허명 </a:t>
            </a:r>
            <a:r>
              <a:rPr lang="en-US" altLang="ko-KR" sz="1800"/>
              <a:t>+ </a:t>
            </a:r>
            <a:r>
              <a:rPr lang="ko-KR" altLang="en-US" sz="1800"/>
              <a:t>특허초록</a:t>
            </a:r>
            <a:br>
              <a:rPr lang="en-US" altLang="ko-KR" sz="1800"/>
            </a:br>
            <a:r>
              <a:rPr lang="en-US" altLang="ko-KR" sz="1800"/>
              <a:t>- </a:t>
            </a:r>
            <a:r>
              <a:rPr lang="ko-KR" altLang="en-US" sz="1800"/>
              <a:t>해외 </a:t>
            </a:r>
            <a:r>
              <a:rPr lang="en-US" altLang="ko-KR" sz="1800"/>
              <a:t>= </a:t>
            </a:r>
            <a:r>
              <a:rPr lang="ko-KR" altLang="en-US" sz="1800"/>
              <a:t>특허명 </a:t>
            </a:r>
            <a:r>
              <a:rPr lang="en-US" altLang="ko-KR" sz="1800"/>
              <a:t>+ </a:t>
            </a:r>
            <a:r>
              <a:rPr lang="ko-KR" altLang="en-US" sz="1800"/>
              <a:t>특허초록</a:t>
            </a:r>
            <a:endParaRPr lang="en-US" altLang="ko-KR" sz="1800"/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Input variable : Title + Abstract</a:t>
            </a:r>
            <a:br>
              <a:rPr lang="en-US" altLang="ko-KR" sz="1800"/>
            </a:br>
            <a:r>
              <a:rPr lang="en-US" altLang="ko-KR" sz="1800"/>
              <a:t>- Lemmatization &gt;= 3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Stopwords :</a:t>
            </a:r>
            <a:br>
              <a:rPr lang="en-US" altLang="ko-KR" sz="1800"/>
            </a:br>
            <a:br>
              <a:rPr lang="en-US" altLang="ko-KR" sz="1800"/>
            </a:br>
            <a:br>
              <a:rPr lang="en-US" altLang="ko-KR" sz="1800"/>
            </a:br>
            <a:br>
              <a:rPr lang="en-US" altLang="ko-KR" sz="1800"/>
            </a:br>
            <a:endParaRPr lang="en-US" altLang="ko-KR" sz="1800"/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Number of Topic : 6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endParaRPr lang="ko-KR" altLang="en-US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0AC491-AB55-F478-9210-FE50B6BAD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17" y="4364027"/>
            <a:ext cx="5100239" cy="15905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265240-907E-9520-64E5-26D0D0E22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25" y="1493965"/>
            <a:ext cx="5291787" cy="2395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9548319-5787-544E-A360-40EDB5C300F8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A21EB-0E61-62EE-301F-E3D7577C7795}"/>
              </a:ext>
            </a:extLst>
          </p:cNvPr>
          <p:cNvSpPr txBox="1"/>
          <p:nvPr/>
        </p:nvSpPr>
        <p:spPr>
          <a:xfrm>
            <a:off x="216833" y="1011099"/>
            <a:ext cx="939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KBSI </a:t>
            </a:r>
            <a:r>
              <a:rPr lang="ko-KR" altLang="en-US" b="1"/>
              <a:t>소유 반도체 관련 국내외 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91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국내 </a:t>
            </a:r>
            <a:r>
              <a:rPr lang="en-US" altLang="ko-KR" b="1"/>
              <a:t>68, </a:t>
            </a:r>
            <a:r>
              <a:rPr lang="ko-KR" altLang="en-US" b="1"/>
              <a:t>해외 </a:t>
            </a:r>
            <a:r>
              <a:rPr lang="en-US" altLang="ko-KR" b="1"/>
              <a:t>23)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99331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281F709-6A2E-E72D-F08E-C5118CF6DC5F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BDBD0-476E-02A8-F4CF-AE5942E602F4}"/>
              </a:ext>
            </a:extLst>
          </p:cNvPr>
          <p:cNvSpPr txBox="1"/>
          <p:nvPr/>
        </p:nvSpPr>
        <p:spPr>
          <a:xfrm>
            <a:off x="216833" y="1011099"/>
            <a:ext cx="939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KBSI </a:t>
            </a:r>
            <a:r>
              <a:rPr lang="ko-KR" altLang="en-US" b="1"/>
              <a:t>소유 반도체 관련 국내외 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91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국내 </a:t>
            </a:r>
            <a:r>
              <a:rPr lang="en-US" altLang="ko-KR" b="1"/>
              <a:t>68, </a:t>
            </a:r>
            <a:r>
              <a:rPr lang="ko-KR" altLang="en-US" b="1"/>
              <a:t>해외 </a:t>
            </a:r>
            <a:r>
              <a:rPr lang="en-US" altLang="ko-KR" b="1"/>
              <a:t>23)</a:t>
            </a:r>
            <a:endParaRPr lang="ko-KR" altLang="en-US" b="1"/>
          </a:p>
        </p:txBody>
      </p:sp>
      <p:graphicFrame>
        <p:nvGraphicFramePr>
          <p:cNvPr id="10" name="내용 개체 틀 6">
            <a:extLst>
              <a:ext uri="{FF2B5EF4-FFF2-40B4-BE49-F238E27FC236}">
                <a16:creationId xmlns:a16="http://schemas.microsoft.com/office/drawing/2014/main" id="{1CDC437C-35E3-E359-ABF1-97B084F385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9087852"/>
              </p:ext>
            </p:extLst>
          </p:nvPr>
        </p:nvGraphicFramePr>
        <p:xfrm>
          <a:off x="371474" y="1487020"/>
          <a:ext cx="10188575" cy="4802184"/>
        </p:xfrm>
        <a:graphic>
          <a:graphicData uri="http://schemas.openxmlformats.org/drawingml/2006/table">
            <a:tbl>
              <a:tblPr/>
              <a:tblGrid>
                <a:gridCol w="1436359">
                  <a:extLst>
                    <a:ext uri="{9D8B030D-6E8A-4147-A177-3AD203B41FA5}">
                      <a16:colId xmlns:a16="http://schemas.microsoft.com/office/drawing/2014/main" val="1166152970"/>
                    </a:ext>
                  </a:extLst>
                </a:gridCol>
                <a:gridCol w="1417207">
                  <a:extLst>
                    <a:ext uri="{9D8B030D-6E8A-4147-A177-3AD203B41FA5}">
                      <a16:colId xmlns:a16="http://schemas.microsoft.com/office/drawing/2014/main" val="1956693318"/>
                    </a:ext>
                  </a:extLst>
                </a:gridCol>
                <a:gridCol w="1895994">
                  <a:extLst>
                    <a:ext uri="{9D8B030D-6E8A-4147-A177-3AD203B41FA5}">
                      <a16:colId xmlns:a16="http://schemas.microsoft.com/office/drawing/2014/main" val="695521608"/>
                    </a:ext>
                  </a:extLst>
                </a:gridCol>
                <a:gridCol w="1800237">
                  <a:extLst>
                    <a:ext uri="{9D8B030D-6E8A-4147-A177-3AD203B41FA5}">
                      <a16:colId xmlns:a16="http://schemas.microsoft.com/office/drawing/2014/main" val="683238708"/>
                    </a:ext>
                  </a:extLst>
                </a:gridCol>
                <a:gridCol w="1819389">
                  <a:extLst>
                    <a:ext uri="{9D8B030D-6E8A-4147-A177-3AD203B41FA5}">
                      <a16:colId xmlns:a16="http://schemas.microsoft.com/office/drawing/2014/main" val="3599691809"/>
                    </a:ext>
                  </a:extLst>
                </a:gridCol>
                <a:gridCol w="1819389">
                  <a:extLst>
                    <a:ext uri="{9D8B030D-6E8A-4147-A177-3AD203B41FA5}">
                      <a16:colId xmlns:a16="http://schemas.microsoft.com/office/drawing/2014/main" val="1053115041"/>
                    </a:ext>
                  </a:extLst>
                </a:gridCol>
              </a:tblGrid>
              <a:tr h="4001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에너지 제어 기술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성형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표면제조 공정 기술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전자기 분야 실험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931909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900538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window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plasma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titanium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material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plasma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635923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holder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solution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bypass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invention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141770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chamber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encapsulation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titanium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coil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apparatus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032276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cryogen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dioxide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discharge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discharge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035593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opening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vacuum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solution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diode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246868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inlet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surface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electrode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300343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window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wave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nanostructure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377522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chamber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crystalline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film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field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879908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phase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fault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encapsulation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964643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vacuum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housing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display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dioxide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configuration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space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923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492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03093BD-D7F0-6CF8-93E4-B1A7272725F4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KBSI</a:t>
            </a:r>
            <a:r>
              <a:rPr lang="ko-KR" altLang="en-US" sz="2800" b="1"/>
              <a:t> 소유 반도체 관련 국내외 특허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FDE0B-7759-C509-1ABE-6B8F8D05145E}"/>
              </a:ext>
            </a:extLst>
          </p:cNvPr>
          <p:cNvSpPr txBox="1"/>
          <p:nvPr/>
        </p:nvSpPr>
        <p:spPr>
          <a:xfrm>
            <a:off x="216833" y="1011099"/>
            <a:ext cx="939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KBSI </a:t>
            </a:r>
            <a:r>
              <a:rPr lang="ko-KR" altLang="en-US" b="1"/>
              <a:t>소유 반도체 관련 국내외 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91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국내 </a:t>
            </a:r>
            <a:r>
              <a:rPr lang="en-US" altLang="ko-KR" b="1"/>
              <a:t>68, </a:t>
            </a:r>
            <a:r>
              <a:rPr lang="ko-KR" altLang="en-US" b="1"/>
              <a:t>해외 </a:t>
            </a:r>
            <a:r>
              <a:rPr lang="en-US" altLang="ko-KR" b="1"/>
              <a:t>23)</a:t>
            </a:r>
            <a:endParaRPr lang="ko-KR" altLang="en-US" b="1"/>
          </a:p>
        </p:txBody>
      </p:sp>
      <p:graphicFrame>
        <p:nvGraphicFramePr>
          <p:cNvPr id="8" name="내용 개체 틀 6">
            <a:extLst>
              <a:ext uri="{FF2B5EF4-FFF2-40B4-BE49-F238E27FC236}">
                <a16:creationId xmlns:a16="http://schemas.microsoft.com/office/drawing/2014/main" id="{39393842-861B-30F5-FD3A-64B22034E0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2239493"/>
              </p:ext>
            </p:extLst>
          </p:nvPr>
        </p:nvGraphicFramePr>
        <p:xfrm>
          <a:off x="371474" y="1487020"/>
          <a:ext cx="10188576" cy="4743456"/>
        </p:xfrm>
        <a:graphic>
          <a:graphicData uri="http://schemas.openxmlformats.org/drawingml/2006/table">
            <a:tbl>
              <a:tblPr/>
              <a:tblGrid>
                <a:gridCol w="1425347">
                  <a:extLst>
                    <a:ext uri="{9D8B030D-6E8A-4147-A177-3AD203B41FA5}">
                      <a16:colId xmlns:a16="http://schemas.microsoft.com/office/drawing/2014/main" val="4089739779"/>
                    </a:ext>
                  </a:extLst>
                </a:gridCol>
                <a:gridCol w="1390152">
                  <a:extLst>
                    <a:ext uri="{9D8B030D-6E8A-4147-A177-3AD203B41FA5}">
                      <a16:colId xmlns:a16="http://schemas.microsoft.com/office/drawing/2014/main" val="886898987"/>
                    </a:ext>
                  </a:extLst>
                </a:gridCol>
                <a:gridCol w="1935653">
                  <a:extLst>
                    <a:ext uri="{9D8B030D-6E8A-4147-A177-3AD203B41FA5}">
                      <a16:colId xmlns:a16="http://schemas.microsoft.com/office/drawing/2014/main" val="2750363440"/>
                    </a:ext>
                  </a:extLst>
                </a:gridCol>
                <a:gridCol w="1935653">
                  <a:extLst>
                    <a:ext uri="{9D8B030D-6E8A-4147-A177-3AD203B41FA5}">
                      <a16:colId xmlns:a16="http://schemas.microsoft.com/office/drawing/2014/main" val="307014196"/>
                    </a:ext>
                  </a:extLst>
                </a:gridCol>
                <a:gridCol w="1865263">
                  <a:extLst>
                    <a:ext uri="{9D8B030D-6E8A-4147-A177-3AD203B41FA5}">
                      <a16:colId xmlns:a16="http://schemas.microsoft.com/office/drawing/2014/main" val="4260711946"/>
                    </a:ext>
                  </a:extLst>
                </a:gridCol>
                <a:gridCol w="1636508">
                  <a:extLst>
                    <a:ext uri="{9D8B030D-6E8A-4147-A177-3AD203B41FA5}">
                      <a16:colId xmlns:a16="http://schemas.microsoft.com/office/drawing/2014/main" val="2038099401"/>
                    </a:ext>
                  </a:extLst>
                </a:gridCol>
              </a:tblGrid>
              <a:tr h="395288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실험 기기 세팅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연구 방법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나노 물질</a:t>
                      </a:r>
                      <a:r>
                        <a:rPr lang="en-US" altLang="ko-K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  <a:r>
                        <a:rPr lang="en-US" altLang="ko-K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실험 및 장비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센서 및 화학 신호 제어 처리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3944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974017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reactor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surface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helium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invention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cluster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85880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tube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tube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treatment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probe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ammonia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apparatus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59129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pad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plasma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wavelength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stage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detection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cluster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39051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groove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part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accommodation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invention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329676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area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direction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target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element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defect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ammonia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674894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interest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electrode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adsorption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vacuum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output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detection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3280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outer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reactor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mode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helium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rotary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heat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12466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adjustment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element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quantum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treatment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photoionization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image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086433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jig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end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graphene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apparatus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generator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measurement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957517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surface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plate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diffusion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carbon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collection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shaft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831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830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08871B-16E8-7094-B690-D02A4B731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539435"/>
              </p:ext>
            </p:extLst>
          </p:nvPr>
        </p:nvGraphicFramePr>
        <p:xfrm>
          <a:off x="1205943" y="2315383"/>
          <a:ext cx="81280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060055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1509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149305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032282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05220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TCT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Backward citations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Forward</a:t>
                      </a:r>
                    </a:p>
                    <a:p>
                      <a:pPr algn="ctr" latinLnBrk="1"/>
                      <a:r>
                        <a:rPr lang="en-US" altLang="ko-KR" sz="1600"/>
                        <a:t>citations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inventors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23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1999.68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639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767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782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1972747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D9AF4BC5-7ECB-1AD3-D231-24656B6DC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1F1B3-2416-F73F-23CD-CE79C34513E1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ko-KR" altLang="en-US" b="1"/>
              <a:t>기초통계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09073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6CDB899-FA15-71E2-4D7E-48D74F536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64" y="1492702"/>
            <a:ext cx="11045374" cy="5249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54BF50A-8672-513B-815D-FD4BA15AECCF}"/>
              </a:ext>
            </a:extLst>
          </p:cNvPr>
          <p:cNvSpPr/>
          <p:nvPr/>
        </p:nvSpPr>
        <p:spPr>
          <a:xfrm>
            <a:off x="8154099" y="1573304"/>
            <a:ext cx="3271139" cy="471992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50190-28EA-97DC-B96F-368FC6843DE8}"/>
              </a:ext>
            </a:extLst>
          </p:cNvPr>
          <p:cNvSpPr txBox="1"/>
          <p:nvPr/>
        </p:nvSpPr>
        <p:spPr>
          <a:xfrm>
            <a:off x="216834" y="1011099"/>
            <a:ext cx="801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ko-KR" altLang="en-US" b="1"/>
              <a:t>기초통계 </a:t>
            </a:r>
            <a:r>
              <a:rPr lang="en-US" altLang="ko-KR" b="1"/>
              <a:t>(</a:t>
            </a:r>
            <a:r>
              <a:rPr lang="ko-KR" altLang="en-US" b="1"/>
              <a:t>출원연도</a:t>
            </a:r>
            <a:r>
              <a:rPr lang="en-US" altLang="ko-KR" b="1"/>
              <a:t>)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05FA977-8D11-93EA-DFB3-27B167749923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EDAB2-5359-2473-262C-82D6CAFCC514}"/>
              </a:ext>
            </a:extLst>
          </p:cNvPr>
          <p:cNvSpPr txBox="1"/>
          <p:nvPr/>
        </p:nvSpPr>
        <p:spPr>
          <a:xfrm>
            <a:off x="6573582" y="2077105"/>
            <a:ext cx="1952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최근 기간 동안 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출원활동이 활발함</a:t>
            </a:r>
          </a:p>
        </p:txBody>
      </p:sp>
    </p:spTree>
    <p:extLst>
      <p:ext uri="{BB962C8B-B14F-4D97-AF65-F5344CB8AC3E}">
        <p14:creationId xmlns:p14="http://schemas.microsoft.com/office/powerpoint/2010/main" val="2130750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BF1225E-AE8E-2F45-7273-BE0B68D1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8" y="1496575"/>
            <a:ext cx="11047209" cy="5245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F565A-866F-D107-F30D-DD4434989EF9}"/>
              </a:ext>
            </a:extLst>
          </p:cNvPr>
          <p:cNvSpPr txBox="1"/>
          <p:nvPr/>
        </p:nvSpPr>
        <p:spPr>
          <a:xfrm>
            <a:off x="6682451" y="5432334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한국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01A3F-090A-C211-F6D6-9CD7AE7A042E}"/>
              </a:ext>
            </a:extLst>
          </p:cNvPr>
          <p:cNvSpPr txBox="1"/>
          <p:nvPr/>
        </p:nvSpPr>
        <p:spPr>
          <a:xfrm>
            <a:off x="4963584" y="5340055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일본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FCC36-F129-6673-484A-9B3F689B8D24}"/>
              </a:ext>
            </a:extLst>
          </p:cNvPr>
          <p:cNvSpPr txBox="1"/>
          <p:nvPr/>
        </p:nvSpPr>
        <p:spPr>
          <a:xfrm>
            <a:off x="1483615" y="1506070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미국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4EBD7-1E14-8C1D-649F-B9C0E89D747C}"/>
              </a:ext>
            </a:extLst>
          </p:cNvPr>
          <p:cNvSpPr txBox="1"/>
          <p:nvPr/>
        </p:nvSpPr>
        <p:spPr>
          <a:xfrm>
            <a:off x="8409707" y="5888845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독일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DE2A8-F69C-F7C4-AE3F-81951CD9AC65}"/>
              </a:ext>
            </a:extLst>
          </p:cNvPr>
          <p:cNvSpPr txBox="1"/>
          <p:nvPr/>
        </p:nvSpPr>
        <p:spPr>
          <a:xfrm>
            <a:off x="10148040" y="5893502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대만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A4A36-367D-3C16-133D-7FF1D354649F}"/>
              </a:ext>
            </a:extLst>
          </p:cNvPr>
          <p:cNvSpPr txBox="1"/>
          <p:nvPr/>
        </p:nvSpPr>
        <p:spPr>
          <a:xfrm>
            <a:off x="216834" y="1011099"/>
            <a:ext cx="794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ko-KR" altLang="en-US" b="1"/>
              <a:t>기초통계 </a:t>
            </a:r>
            <a:r>
              <a:rPr lang="en-US" altLang="ko-KR" b="1"/>
              <a:t>(</a:t>
            </a:r>
            <a:r>
              <a:rPr lang="ko-KR" altLang="en-US" b="1"/>
              <a:t>출원국가</a:t>
            </a:r>
            <a:r>
              <a:rPr lang="en-US" altLang="ko-KR" b="1"/>
              <a:t>)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0B458D8-4F60-0ED6-7FB4-B2E71971F114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674C1-EAAB-6EC6-AA86-A37C6D167BD2}"/>
              </a:ext>
            </a:extLst>
          </p:cNvPr>
          <p:cNvSpPr txBox="1"/>
          <p:nvPr/>
        </p:nvSpPr>
        <p:spPr>
          <a:xfrm>
            <a:off x="3227063" y="5888846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영국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1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 &amp;</a:t>
            </a:r>
            <a:r>
              <a:rPr lang="ko-KR" altLang="en-US" b="1"/>
              <a:t> 반도체 관련 해외특허 기초통계 </a:t>
            </a:r>
            <a:r>
              <a:rPr lang="en-US" altLang="ko-KR" b="1"/>
              <a:t>(IPC</a:t>
            </a:r>
            <a:r>
              <a:rPr lang="ko-KR" altLang="en-US" b="1"/>
              <a:t> 코드</a:t>
            </a:r>
            <a:r>
              <a:rPr lang="en-US" altLang="ko-KR" b="1"/>
              <a:t>) (</a:t>
            </a:r>
            <a:r>
              <a:rPr lang="ko-KR" altLang="en-US" b="1"/>
              <a:t>총 </a:t>
            </a:r>
            <a:r>
              <a:rPr lang="en-US" altLang="ko-KR" b="1"/>
              <a:t>160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BB4DF1-E12D-2579-2C1C-F4A5087D0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0" y="1497105"/>
            <a:ext cx="11044798" cy="5253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A4977-4D08-8071-AEA6-4CCB4E5CDF30}"/>
              </a:ext>
            </a:extLst>
          </p:cNvPr>
          <p:cNvSpPr txBox="1"/>
          <p:nvPr/>
        </p:nvSpPr>
        <p:spPr>
          <a:xfrm>
            <a:off x="842683" y="3326140"/>
            <a:ext cx="93232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반도체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장치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587B9-08D6-D59B-EEC8-74E767D72844}"/>
              </a:ext>
            </a:extLst>
          </p:cNvPr>
          <p:cNvSpPr txBox="1"/>
          <p:nvPr/>
        </p:nvSpPr>
        <p:spPr>
          <a:xfrm>
            <a:off x="1435192" y="5323681"/>
            <a:ext cx="93232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메모리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저장장치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BB5A1-A60E-F276-DD5F-660089FC24AD}"/>
              </a:ext>
            </a:extLst>
          </p:cNvPr>
          <p:cNvSpPr txBox="1"/>
          <p:nvPr/>
        </p:nvSpPr>
        <p:spPr>
          <a:xfrm>
            <a:off x="2214281" y="5809686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자석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A0C94-BCF7-66A5-5716-4A1991D29939}"/>
              </a:ext>
            </a:extLst>
          </p:cNvPr>
          <p:cNvSpPr txBox="1"/>
          <p:nvPr/>
        </p:nvSpPr>
        <p:spPr>
          <a:xfrm>
            <a:off x="2704896" y="5594243"/>
            <a:ext cx="814672" cy="52322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데이터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처리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67825-CCAF-EF78-83C0-4687B759F4FA}"/>
              </a:ext>
            </a:extLst>
          </p:cNvPr>
          <p:cNvSpPr txBox="1"/>
          <p:nvPr/>
        </p:nvSpPr>
        <p:spPr>
          <a:xfrm>
            <a:off x="3392776" y="5594243"/>
            <a:ext cx="700179" cy="52322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화상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통신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32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7092210-D9ED-DE69-93FC-DE59BCB9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64" y="1494516"/>
            <a:ext cx="11045374" cy="5247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A4977-4D08-8071-AEA6-4CCB4E5CDF30}"/>
              </a:ext>
            </a:extLst>
          </p:cNvPr>
          <p:cNvSpPr txBox="1"/>
          <p:nvPr/>
        </p:nvSpPr>
        <p:spPr>
          <a:xfrm>
            <a:off x="1200150" y="1484313"/>
            <a:ext cx="989377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적외선</a:t>
            </a:r>
            <a:r>
              <a:rPr lang="en-US" altLang="ko-KR" sz="1000" b="1">
                <a:solidFill>
                  <a:srgbClr val="FF0000"/>
                </a:solidFill>
              </a:rPr>
              <a:t>/</a:t>
            </a:r>
          </a:p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가시광선 측정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587B9-08D6-D59B-EEC8-74E767D72844}"/>
              </a:ext>
            </a:extLst>
          </p:cNvPr>
          <p:cNvSpPr txBox="1"/>
          <p:nvPr/>
        </p:nvSpPr>
        <p:spPr>
          <a:xfrm>
            <a:off x="1187039" y="4629147"/>
            <a:ext cx="261493" cy="707886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온도측정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BB5A1-A60E-F276-DD5F-660089FC24AD}"/>
              </a:ext>
            </a:extLst>
          </p:cNvPr>
          <p:cNvSpPr txBox="1"/>
          <p:nvPr/>
        </p:nvSpPr>
        <p:spPr>
          <a:xfrm>
            <a:off x="1436702" y="4808468"/>
            <a:ext cx="261493" cy="707886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공기조화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A0C94-BCF7-66A5-5716-4A1991D29939}"/>
              </a:ext>
            </a:extLst>
          </p:cNvPr>
          <p:cNvSpPr txBox="1"/>
          <p:nvPr/>
        </p:nvSpPr>
        <p:spPr>
          <a:xfrm>
            <a:off x="1711616" y="4816857"/>
            <a:ext cx="214473" cy="707886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실험</a:t>
            </a:r>
            <a:endParaRPr lang="en-US" altLang="ko-KR" sz="1000" b="1">
              <a:solidFill>
                <a:srgbClr val="FF0000"/>
              </a:solidFill>
            </a:endParaRPr>
          </a:p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장치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67825-CCAF-EF78-83C0-4687B759F4FA}"/>
              </a:ext>
            </a:extLst>
          </p:cNvPr>
          <p:cNvSpPr txBox="1"/>
          <p:nvPr/>
        </p:nvSpPr>
        <p:spPr>
          <a:xfrm>
            <a:off x="1292430" y="3873707"/>
            <a:ext cx="440072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화상</a:t>
            </a:r>
            <a:endParaRPr lang="en-US" altLang="ko-KR" sz="1000" b="1">
              <a:solidFill>
                <a:srgbClr val="FF0000"/>
              </a:solidFill>
            </a:endParaRPr>
          </a:p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통신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4DEF9-E75D-73CE-6F7F-085DF6341DB9}"/>
              </a:ext>
            </a:extLst>
          </p:cNvPr>
          <p:cNvSpPr txBox="1"/>
          <p:nvPr/>
        </p:nvSpPr>
        <p:spPr>
          <a:xfrm>
            <a:off x="216833" y="1011099"/>
            <a:ext cx="803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ko-KR" altLang="en-US" b="1"/>
              <a:t>기초통계 </a:t>
            </a:r>
            <a:r>
              <a:rPr lang="en-US" altLang="ko-KR" b="1"/>
              <a:t>(IPC </a:t>
            </a:r>
            <a:r>
              <a:rPr lang="ko-KR" altLang="en-US" b="1"/>
              <a:t>코드</a:t>
            </a:r>
            <a:r>
              <a:rPr lang="en-US" altLang="ko-KR" b="1"/>
              <a:t>)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C457F26-4FBB-7C05-5328-497B7488BA02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088DA4E-E98C-DDEA-34E4-1099E709DC2E}"/>
              </a:ext>
            </a:extLst>
          </p:cNvPr>
          <p:cNvSpPr/>
          <p:nvPr/>
        </p:nvSpPr>
        <p:spPr>
          <a:xfrm>
            <a:off x="766762" y="1873255"/>
            <a:ext cx="83890" cy="83890"/>
          </a:xfrm>
          <a:prstGeom prst="ellipse">
            <a:avLst/>
          </a:prstGeom>
          <a:solidFill>
            <a:srgbClr val="EA96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307CD81-60F7-46F3-95B2-E818313B2358}"/>
              </a:ext>
            </a:extLst>
          </p:cNvPr>
          <p:cNvSpPr/>
          <p:nvPr/>
        </p:nvSpPr>
        <p:spPr>
          <a:xfrm>
            <a:off x="1026821" y="4247340"/>
            <a:ext cx="83890" cy="83890"/>
          </a:xfrm>
          <a:prstGeom prst="ellipse">
            <a:avLst/>
          </a:prstGeom>
          <a:solidFill>
            <a:srgbClr val="EA97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B8118D9-EC01-8465-BDB8-96F81B25C670}"/>
              </a:ext>
            </a:extLst>
          </p:cNvPr>
          <p:cNvCxnSpPr>
            <a:stCxn id="15" idx="7"/>
          </p:cNvCxnSpPr>
          <p:nvPr/>
        </p:nvCxnSpPr>
        <p:spPr>
          <a:xfrm flipV="1">
            <a:off x="838367" y="1699756"/>
            <a:ext cx="361783" cy="185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7A3FED4-D7E9-01A4-5937-3A6BE88C6105}"/>
              </a:ext>
            </a:extLst>
          </p:cNvPr>
          <p:cNvCxnSpPr>
            <a:cxnSpLocks/>
            <a:stCxn id="16" idx="7"/>
            <a:endCxn id="8" idx="1"/>
          </p:cNvCxnSpPr>
          <p:nvPr/>
        </p:nvCxnSpPr>
        <p:spPr>
          <a:xfrm flipV="1">
            <a:off x="1098426" y="4073762"/>
            <a:ext cx="194004" cy="185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873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1DFEFCD-643D-339E-B99A-F4D851D2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84312"/>
            <a:ext cx="11053763" cy="5257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41F8EE7-B32E-D0EB-D534-36755DE0F91E}"/>
              </a:ext>
            </a:extLst>
          </p:cNvPr>
          <p:cNvSpPr/>
          <p:nvPr/>
        </p:nvSpPr>
        <p:spPr>
          <a:xfrm>
            <a:off x="2196353" y="2004155"/>
            <a:ext cx="2535038" cy="84411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5BE0D66-E26B-169B-D685-8B31FA279E84}"/>
              </a:ext>
            </a:extLst>
          </p:cNvPr>
          <p:cNvSpPr/>
          <p:nvPr/>
        </p:nvSpPr>
        <p:spPr>
          <a:xfrm>
            <a:off x="1807111" y="2941221"/>
            <a:ext cx="1741432" cy="84411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7D72A65-77F8-706F-BA16-A19A0ACF4526}"/>
              </a:ext>
            </a:extLst>
          </p:cNvPr>
          <p:cNvSpPr/>
          <p:nvPr/>
        </p:nvSpPr>
        <p:spPr>
          <a:xfrm>
            <a:off x="1734017" y="4515967"/>
            <a:ext cx="1365671" cy="101791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F596C0-1144-1233-021B-AD3C229965CF}"/>
              </a:ext>
            </a:extLst>
          </p:cNvPr>
          <p:cNvSpPr/>
          <p:nvPr/>
        </p:nvSpPr>
        <p:spPr>
          <a:xfrm>
            <a:off x="7027853" y="2109198"/>
            <a:ext cx="1830921" cy="68683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C2F9E15-8454-DF01-D4B8-3FBD88E2E92D}"/>
              </a:ext>
            </a:extLst>
          </p:cNvPr>
          <p:cNvSpPr/>
          <p:nvPr/>
        </p:nvSpPr>
        <p:spPr>
          <a:xfrm>
            <a:off x="6828639" y="2838823"/>
            <a:ext cx="1006678" cy="4229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6EA5106-C0DC-2BCB-9085-539C51BD7F14}"/>
              </a:ext>
            </a:extLst>
          </p:cNvPr>
          <p:cNvSpPr/>
          <p:nvPr/>
        </p:nvSpPr>
        <p:spPr>
          <a:xfrm>
            <a:off x="3034885" y="4465298"/>
            <a:ext cx="1071183" cy="52637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A45D3-0E21-A393-82C4-9E7DD76A3649}"/>
              </a:ext>
            </a:extLst>
          </p:cNvPr>
          <p:cNvSpPr txBox="1"/>
          <p:nvPr/>
        </p:nvSpPr>
        <p:spPr>
          <a:xfrm>
            <a:off x="2681442" y="1747766"/>
            <a:ext cx="1573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적외선</a:t>
            </a:r>
            <a:r>
              <a:rPr lang="en-US" altLang="ko-KR" sz="1100" b="1">
                <a:solidFill>
                  <a:srgbClr val="FF0000"/>
                </a:solidFill>
              </a:rPr>
              <a:t>/</a:t>
            </a:r>
            <a:r>
              <a:rPr lang="ko-KR" altLang="en-US" sz="1100" b="1">
                <a:solidFill>
                  <a:srgbClr val="FF0000"/>
                </a:solidFill>
              </a:rPr>
              <a:t>가시광선 측정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15E576-64B4-BCF0-5271-D2802395B8A5}"/>
              </a:ext>
            </a:extLst>
          </p:cNvPr>
          <p:cNvSpPr txBox="1"/>
          <p:nvPr/>
        </p:nvSpPr>
        <p:spPr>
          <a:xfrm>
            <a:off x="3921637" y="2968559"/>
            <a:ext cx="899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반도체 장치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F7433CF-B2DA-C391-BA62-23DDAAA61258}"/>
              </a:ext>
            </a:extLst>
          </p:cNvPr>
          <p:cNvSpPr txBox="1"/>
          <p:nvPr/>
        </p:nvSpPr>
        <p:spPr>
          <a:xfrm>
            <a:off x="7571845" y="1854633"/>
            <a:ext cx="742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공기조화</a:t>
            </a:r>
            <a:endParaRPr lang="en-US" altLang="ko-KR" sz="1100" b="1">
              <a:solidFill>
                <a:srgbClr val="FF00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F646588-934C-7694-F3CA-6A98680BCA3F}"/>
              </a:ext>
            </a:extLst>
          </p:cNvPr>
          <p:cNvSpPr txBox="1"/>
          <p:nvPr/>
        </p:nvSpPr>
        <p:spPr>
          <a:xfrm>
            <a:off x="8888192" y="2779073"/>
            <a:ext cx="1143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공기처리 장치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10ED0F6-2BE8-42C0-C533-35FA27CACB39}"/>
              </a:ext>
            </a:extLst>
          </p:cNvPr>
          <p:cNvSpPr/>
          <p:nvPr/>
        </p:nvSpPr>
        <p:spPr>
          <a:xfrm>
            <a:off x="6761527" y="1820277"/>
            <a:ext cx="3234120" cy="16019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AA38D83-CA7C-9809-4E6D-F194AE877A87}"/>
              </a:ext>
            </a:extLst>
          </p:cNvPr>
          <p:cNvSpPr txBox="1"/>
          <p:nvPr/>
        </p:nvSpPr>
        <p:spPr>
          <a:xfrm>
            <a:off x="1394958" y="4333222"/>
            <a:ext cx="899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생물정보학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A3C69F-4BF7-1899-DA1B-8BCC786D8E62}"/>
              </a:ext>
            </a:extLst>
          </p:cNvPr>
          <p:cNvSpPr/>
          <p:nvPr/>
        </p:nvSpPr>
        <p:spPr>
          <a:xfrm>
            <a:off x="1764304" y="1729824"/>
            <a:ext cx="3146742" cy="25118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E5A80D6-80E7-36F3-A993-9866CE109E46}"/>
              </a:ext>
            </a:extLst>
          </p:cNvPr>
          <p:cNvSpPr txBox="1"/>
          <p:nvPr/>
        </p:nvSpPr>
        <p:spPr>
          <a:xfrm>
            <a:off x="3853015" y="4319622"/>
            <a:ext cx="1116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재료 조사분석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7F0E67-D396-A13E-778E-20FF815329D5}"/>
              </a:ext>
            </a:extLst>
          </p:cNvPr>
          <p:cNvSpPr/>
          <p:nvPr/>
        </p:nvSpPr>
        <p:spPr>
          <a:xfrm>
            <a:off x="1275127" y="4319622"/>
            <a:ext cx="3752185" cy="160229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BF6AA1-24F6-4936-A05E-42232775C17D}"/>
              </a:ext>
            </a:extLst>
          </p:cNvPr>
          <p:cNvSpPr txBox="1"/>
          <p:nvPr/>
        </p:nvSpPr>
        <p:spPr>
          <a:xfrm>
            <a:off x="1773057" y="2735446"/>
            <a:ext cx="749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화상통신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23425D-07DB-0BBF-5014-B522EB56383F}"/>
              </a:ext>
            </a:extLst>
          </p:cNvPr>
          <p:cNvSpPr txBox="1"/>
          <p:nvPr/>
        </p:nvSpPr>
        <p:spPr>
          <a:xfrm>
            <a:off x="1317890" y="5643317"/>
            <a:ext cx="989900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생물정보 분석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16E400B-85D1-4BDC-3DD0-05688405F82B}"/>
              </a:ext>
            </a:extLst>
          </p:cNvPr>
          <p:cNvSpPr txBox="1"/>
          <p:nvPr/>
        </p:nvSpPr>
        <p:spPr>
          <a:xfrm>
            <a:off x="1804883" y="1772816"/>
            <a:ext cx="722939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영상처리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71BF88F-F83D-BCAB-4EE7-F568B36A14C7}"/>
              </a:ext>
            </a:extLst>
          </p:cNvPr>
          <p:cNvSpPr txBox="1"/>
          <p:nvPr/>
        </p:nvSpPr>
        <p:spPr>
          <a:xfrm>
            <a:off x="8808514" y="1870182"/>
            <a:ext cx="1143654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공기조화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07744-C498-CD21-CA00-CF0293909A19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IPC</a:t>
            </a:r>
            <a:r>
              <a:rPr lang="ko-KR" altLang="en-US" b="1"/>
              <a:t>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C3E0AE-440A-6CCF-EEF3-7DBE63B7C620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2B462E-A62C-9D5F-CA38-3E21D224C983}"/>
              </a:ext>
            </a:extLst>
          </p:cNvPr>
          <p:cNvSpPr txBox="1"/>
          <p:nvPr/>
        </p:nvSpPr>
        <p:spPr>
          <a:xfrm>
            <a:off x="4202884" y="3285788"/>
            <a:ext cx="724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영상측량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EF6D32-4F71-1354-C1D0-F99D4A16DA98}"/>
              </a:ext>
            </a:extLst>
          </p:cNvPr>
          <p:cNvSpPr txBox="1"/>
          <p:nvPr/>
        </p:nvSpPr>
        <p:spPr>
          <a:xfrm>
            <a:off x="4185623" y="3747557"/>
            <a:ext cx="724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무선탐지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D95B51-9B83-58A7-4F64-8BE632C29051}"/>
              </a:ext>
            </a:extLst>
          </p:cNvPr>
          <p:cNvSpPr txBox="1"/>
          <p:nvPr/>
        </p:nvSpPr>
        <p:spPr>
          <a:xfrm>
            <a:off x="3645693" y="4016493"/>
            <a:ext cx="1324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이미지 데이터 처리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3BEA88-090E-BD6F-74A7-BDF7618E163C}"/>
              </a:ext>
            </a:extLst>
          </p:cNvPr>
          <p:cNvSpPr txBox="1"/>
          <p:nvPr/>
        </p:nvSpPr>
        <p:spPr>
          <a:xfrm>
            <a:off x="2904420" y="4022732"/>
            <a:ext cx="724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차량부품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4092DF4-2018-FA9A-3D6A-066EB8B4D203}"/>
              </a:ext>
            </a:extLst>
          </p:cNvPr>
          <p:cNvSpPr/>
          <p:nvPr/>
        </p:nvSpPr>
        <p:spPr>
          <a:xfrm>
            <a:off x="2751590" y="5373688"/>
            <a:ext cx="989900" cy="44361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56265-A785-A83A-DCEA-BBCB5BEC8170}"/>
              </a:ext>
            </a:extLst>
          </p:cNvPr>
          <p:cNvSpPr txBox="1"/>
          <p:nvPr/>
        </p:nvSpPr>
        <p:spPr>
          <a:xfrm>
            <a:off x="2349183" y="5632371"/>
            <a:ext cx="491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효소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06E531-5F2A-F9A1-EDA5-832D93C795AF}"/>
              </a:ext>
            </a:extLst>
          </p:cNvPr>
          <p:cNvSpPr txBox="1"/>
          <p:nvPr/>
        </p:nvSpPr>
        <p:spPr>
          <a:xfrm>
            <a:off x="4286333" y="4572595"/>
            <a:ext cx="4932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실험장치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D98D8CD-4474-E7F4-2372-BFD7C1E810B5}"/>
              </a:ext>
            </a:extLst>
          </p:cNvPr>
          <p:cNvSpPr/>
          <p:nvPr/>
        </p:nvSpPr>
        <p:spPr>
          <a:xfrm>
            <a:off x="3589613" y="4869202"/>
            <a:ext cx="920229" cy="56975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630C16-A0CD-FA7C-81EC-9C1E18333656}"/>
              </a:ext>
            </a:extLst>
          </p:cNvPr>
          <p:cNvSpPr txBox="1"/>
          <p:nvPr/>
        </p:nvSpPr>
        <p:spPr>
          <a:xfrm>
            <a:off x="4534050" y="5527250"/>
            <a:ext cx="4932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온도측정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43D7D-029B-FCB5-E64D-60BFC52C5D84}"/>
              </a:ext>
            </a:extLst>
          </p:cNvPr>
          <p:cNvSpPr txBox="1"/>
          <p:nvPr/>
        </p:nvSpPr>
        <p:spPr>
          <a:xfrm>
            <a:off x="7571845" y="3184999"/>
            <a:ext cx="742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길이측정</a:t>
            </a:r>
            <a:endParaRPr lang="en-US" altLang="ko-KR" sz="1100" b="1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FD4A1-C49C-2598-6A6E-1C8FCD46EE0D}"/>
              </a:ext>
            </a:extLst>
          </p:cNvPr>
          <p:cNvSpPr txBox="1"/>
          <p:nvPr/>
        </p:nvSpPr>
        <p:spPr>
          <a:xfrm>
            <a:off x="8533502" y="3118734"/>
            <a:ext cx="742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지구물리</a:t>
            </a:r>
            <a:endParaRPr lang="en-US" altLang="ko-KR" sz="1100" b="1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A10704-FF36-0239-470C-F0D50357B60E}"/>
              </a:ext>
            </a:extLst>
          </p:cNvPr>
          <p:cNvSpPr txBox="1"/>
          <p:nvPr/>
        </p:nvSpPr>
        <p:spPr>
          <a:xfrm>
            <a:off x="7835317" y="3849320"/>
            <a:ext cx="95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방사 고온계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FF5875-C58D-C19B-F386-80FC803CCCFC}"/>
              </a:ext>
            </a:extLst>
          </p:cNvPr>
          <p:cNvSpPr txBox="1"/>
          <p:nvPr/>
        </p:nvSpPr>
        <p:spPr>
          <a:xfrm>
            <a:off x="6691517" y="4645870"/>
            <a:ext cx="141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그래픽 데이터 판독</a:t>
            </a:r>
          </a:p>
        </p:txBody>
      </p:sp>
    </p:spTree>
    <p:extLst>
      <p:ext uri="{BB962C8B-B14F-4D97-AF65-F5344CB8AC3E}">
        <p14:creationId xmlns:p14="http://schemas.microsoft.com/office/powerpoint/2010/main" val="2451139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FF8827B-D8A9-1920-ED0F-3D1225AE3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329" y="3332496"/>
            <a:ext cx="5648325" cy="3338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22C14D-7260-13BE-9189-97ED3B5857B5}"/>
              </a:ext>
            </a:extLst>
          </p:cNvPr>
          <p:cNvSpPr txBox="1"/>
          <p:nvPr/>
        </p:nvSpPr>
        <p:spPr>
          <a:xfrm>
            <a:off x="386223" y="1506070"/>
            <a:ext cx="1022508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high</a:t>
            </a:r>
            <a:r>
              <a:rPr lang="ko-KR" altLang="en-US"/>
              <a:t> </a:t>
            </a:r>
            <a:r>
              <a:rPr lang="en-US" altLang="ko-KR"/>
              <a:t>resolution</a:t>
            </a:r>
            <a:r>
              <a:rPr lang="ko-KR" altLang="en-US"/>
              <a:t> </a:t>
            </a:r>
            <a:r>
              <a:rPr lang="en-US" altLang="ko-KR"/>
              <a:t>thermal-semiconductor </a:t>
            </a:r>
            <a:r>
              <a:rPr lang="ko-KR" altLang="en-US"/>
              <a:t>특허</a:t>
            </a:r>
            <a:r>
              <a:rPr lang="en-US" altLang="ko-KR"/>
              <a:t>(80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초록에 대하여</a:t>
            </a:r>
            <a:r>
              <a:rPr lang="en-US" altLang="ko-KR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후 </a:t>
            </a:r>
            <a:r>
              <a:rPr lang="en-US" altLang="ko-KR" dirty="0"/>
              <a:t>doc2vec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표제어 추출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불용어</a:t>
            </a:r>
            <a:r>
              <a:rPr lang="en-US" altLang="ko-KR" sz="1600" dirty="0"/>
              <a:t>, </a:t>
            </a:r>
            <a:r>
              <a:rPr lang="ko-KR" altLang="en-US" sz="1600" dirty="0"/>
              <a:t>특수기호 및 </a:t>
            </a:r>
            <a:r>
              <a:rPr lang="en-US" altLang="ko-KR" sz="1600" dirty="0"/>
              <a:t>3</a:t>
            </a:r>
            <a:r>
              <a:rPr lang="ko-KR" altLang="en-US" sz="1600" dirty="0"/>
              <a:t>글자 이하 단어 삭제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K-means </a:t>
            </a:r>
            <a:r>
              <a:rPr lang="ko-KR" altLang="en-US" dirty="0"/>
              <a:t>클러스터링 </a:t>
            </a:r>
            <a:r>
              <a:rPr lang="en-US" altLang="ko-KR" dirty="0"/>
              <a:t>: </a:t>
            </a:r>
            <a:r>
              <a:rPr lang="ko-KR" altLang="en-US" dirty="0"/>
              <a:t>적절한 클러스터 개수를 찾기 위해 </a:t>
            </a:r>
            <a:r>
              <a:rPr lang="en-US" altLang="ko-KR" dirty="0"/>
              <a:t>Elbow Method </a:t>
            </a:r>
            <a:r>
              <a:rPr lang="ko-KR" altLang="en-US" dirty="0"/>
              <a:t>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sz="1600" dirty="0"/>
              <a:t>클러스터 </a:t>
            </a:r>
            <a:r>
              <a:rPr lang="ko-KR" altLang="en-US" sz="1600"/>
              <a:t>개수가 </a:t>
            </a:r>
            <a:r>
              <a:rPr lang="en-US" altLang="ko-KR" sz="1600"/>
              <a:t>3</a:t>
            </a:r>
            <a:r>
              <a:rPr lang="ko-KR" altLang="en-US" sz="1600"/>
              <a:t>을 </a:t>
            </a:r>
            <a:r>
              <a:rPr lang="ko-KR" altLang="en-US" sz="1600" dirty="0"/>
              <a:t>넘어가면서 </a:t>
            </a:r>
            <a:r>
              <a:rPr lang="en-US" altLang="ko-KR" sz="1600" dirty="0"/>
              <a:t>Inertia(</a:t>
            </a:r>
            <a:r>
              <a:rPr lang="ko-KR" altLang="en-US" sz="1600" dirty="0"/>
              <a:t>응집도</a:t>
            </a:r>
            <a:r>
              <a:rPr lang="en-US" altLang="ko-KR" sz="1600" dirty="0"/>
              <a:t>, </a:t>
            </a:r>
            <a:r>
              <a:rPr lang="ko-KR" altLang="en-US" sz="1600" dirty="0"/>
              <a:t>클러스터에 밀집된 정도</a:t>
            </a:r>
            <a:r>
              <a:rPr lang="en-US" altLang="ko-KR" sz="1600" dirty="0"/>
              <a:t>)</a:t>
            </a:r>
            <a:r>
              <a:rPr lang="ko-KR" altLang="en-US" sz="1600" dirty="0"/>
              <a:t>가 크게 줄지 않는 것을 확인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C4F64-6F52-CE14-6647-6461F4A8BAF0}"/>
              </a:ext>
            </a:extLst>
          </p:cNvPr>
          <p:cNvSpPr txBox="1"/>
          <p:nvPr/>
        </p:nvSpPr>
        <p:spPr>
          <a:xfrm>
            <a:off x="216833" y="1011099"/>
            <a:ext cx="797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</a:t>
            </a:r>
            <a:r>
              <a:rPr lang="ko-KR" altLang="en-US" b="1"/>
              <a:t>해외특허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0DC6192-9E3F-794F-53EB-49A31EC2D842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0FA250-6E18-38A4-B623-47875A837C6C}"/>
              </a:ext>
            </a:extLst>
          </p:cNvPr>
          <p:cNvCxnSpPr>
            <a:cxnSpLocks/>
          </p:cNvCxnSpPr>
          <p:nvPr/>
        </p:nvCxnSpPr>
        <p:spPr>
          <a:xfrm>
            <a:off x="3845357" y="3766351"/>
            <a:ext cx="0" cy="253920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06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DE169A-F5E3-7021-DAB3-B4155ED7A218}"/>
              </a:ext>
            </a:extLst>
          </p:cNvPr>
          <p:cNvSpPr txBox="1"/>
          <p:nvPr/>
        </p:nvSpPr>
        <p:spPr>
          <a:xfrm>
            <a:off x="386223" y="1506070"/>
            <a:ext cx="464297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t-SNE</a:t>
            </a:r>
            <a:r>
              <a:rPr lang="ko-KR" altLang="en-US" dirty="0"/>
              <a:t>를 사용하여 차원 축소 후 시각화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F1FC6-1C45-4EE7-F2B4-EFEFEE9EE775}"/>
              </a:ext>
            </a:extLst>
          </p:cNvPr>
          <p:cNvSpPr txBox="1"/>
          <p:nvPr/>
        </p:nvSpPr>
        <p:spPr>
          <a:xfrm>
            <a:off x="216833" y="1011099"/>
            <a:ext cx="799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632627B-BCF7-833D-1031-BDFAFD1ECCAC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341ABE-85BF-8D91-F41B-EED6AD29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59" y="2200619"/>
            <a:ext cx="5952836" cy="40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371475" y="1498422"/>
            <a:ext cx="572452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클러스터별 특허 제목과 초록을 기반으로 정리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A0C51-C5D6-9830-ADA3-1157F3E4746C}"/>
              </a:ext>
            </a:extLst>
          </p:cNvPr>
          <p:cNvSpPr txBox="1"/>
          <p:nvPr/>
        </p:nvSpPr>
        <p:spPr>
          <a:xfrm>
            <a:off x="371475" y="2091815"/>
            <a:ext cx="349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1 (</a:t>
            </a:r>
            <a:r>
              <a:rPr lang="ko-KR" altLang="en-US" b="1"/>
              <a:t>총 </a:t>
            </a:r>
            <a:r>
              <a:rPr lang="en-US" altLang="ko-KR" b="1"/>
              <a:t>39</a:t>
            </a:r>
            <a:r>
              <a:rPr lang="ko-KR" altLang="en-US" b="1"/>
              <a:t>개 </a:t>
            </a:r>
            <a:r>
              <a:rPr lang="ko-KR" altLang="en-US" b="1" dirty="0"/>
              <a:t>특허</a:t>
            </a:r>
            <a:r>
              <a:rPr lang="en-US" altLang="ko-KR" b="1" dirty="0"/>
              <a:t>)</a:t>
            </a:r>
          </a:p>
          <a:p>
            <a:r>
              <a:rPr lang="en-US" altLang="ko-KR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이미지 처리 시스템 성능 향상</a:t>
            </a:r>
            <a:endParaRPr lang="en-US" altLang="ko-KR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757AE-4AFE-D16E-DDAC-CDA7906CE34A}"/>
              </a:ext>
            </a:extLst>
          </p:cNvPr>
          <p:cNvSpPr txBox="1"/>
          <p:nvPr/>
        </p:nvSpPr>
        <p:spPr>
          <a:xfrm>
            <a:off x="371475" y="2936239"/>
            <a:ext cx="706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2 (</a:t>
            </a:r>
            <a:r>
              <a:rPr lang="ko-KR" altLang="en-US" b="1"/>
              <a:t>총</a:t>
            </a:r>
            <a:r>
              <a:rPr lang="en-US" altLang="ko-KR" b="1"/>
              <a:t> 32</a:t>
            </a:r>
            <a:r>
              <a:rPr lang="ko-KR" altLang="en-US" b="1"/>
              <a:t>개</a:t>
            </a:r>
            <a:r>
              <a:rPr lang="en-US" altLang="ko-KR" b="1"/>
              <a:t> </a:t>
            </a:r>
            <a:r>
              <a:rPr lang="ko-KR" altLang="en-US" b="1" dirty="0"/>
              <a:t>특허</a:t>
            </a:r>
            <a:r>
              <a:rPr lang="en-US" altLang="ko-KR" b="1" dirty="0"/>
              <a:t>)</a:t>
            </a:r>
          </a:p>
          <a:p>
            <a:r>
              <a:rPr lang="en-US" altLang="ko-KR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타 분야 기술 시스템과의 응용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BA44B-EA60-72B1-B896-7ECD7E179327}"/>
              </a:ext>
            </a:extLst>
          </p:cNvPr>
          <p:cNvSpPr txBox="1"/>
          <p:nvPr/>
        </p:nvSpPr>
        <p:spPr>
          <a:xfrm>
            <a:off x="371475" y="3780663"/>
            <a:ext cx="349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3 (</a:t>
            </a:r>
            <a:r>
              <a:rPr lang="ko-KR" altLang="en-US" b="1"/>
              <a:t>총</a:t>
            </a:r>
            <a:r>
              <a:rPr lang="en-US" altLang="ko-KR" b="1"/>
              <a:t> 9</a:t>
            </a:r>
            <a:r>
              <a:rPr lang="ko-KR" altLang="en-US" b="1"/>
              <a:t>개 </a:t>
            </a:r>
            <a:r>
              <a:rPr lang="ko-KR" altLang="en-US" b="1" dirty="0"/>
              <a:t>특허</a:t>
            </a:r>
            <a:r>
              <a:rPr lang="en-US" altLang="ko-KR" b="1" dirty="0"/>
              <a:t>)</a:t>
            </a:r>
          </a:p>
          <a:p>
            <a:r>
              <a:rPr lang="en-US" altLang="ko-KR"/>
              <a:t> : </a:t>
            </a:r>
            <a:r>
              <a:rPr lang="ko-KR" altLang="en-US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이미지 및 프린팅 시스템 구조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3A6BB-5B86-5270-197A-F4C81FEB6F69}"/>
              </a:ext>
            </a:extLst>
          </p:cNvPr>
          <p:cNvSpPr txBox="1"/>
          <p:nvPr/>
        </p:nvSpPr>
        <p:spPr>
          <a:xfrm>
            <a:off x="216834" y="1011099"/>
            <a:ext cx="798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D53E265-3F9E-A762-EEA5-3236C59754F6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3565775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AB5A2FE-EE99-50F6-CA57-7CD64D31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0" y="1998019"/>
            <a:ext cx="5170487" cy="2836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6" y="1506070"/>
            <a:ext cx="49647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Source</a:t>
            </a:r>
            <a:r>
              <a:rPr lang="ko-KR" altLang="en-US" sz="1800"/>
              <a:t> </a:t>
            </a:r>
            <a:r>
              <a:rPr lang="en-US" altLang="ko-KR" sz="1800"/>
              <a:t>: </a:t>
            </a:r>
            <a:r>
              <a:rPr lang="ko-KR" altLang="en-US" sz="1800"/>
              <a:t>고분해능 열분석 장비</a:t>
            </a:r>
            <a:r>
              <a:rPr lang="en-US" altLang="ko-KR" sz="1800"/>
              <a:t> </a:t>
            </a:r>
            <a:r>
              <a:rPr lang="ko-KR" altLang="en-US" sz="1800"/>
              <a:t>관련 특허 </a:t>
            </a:r>
            <a:r>
              <a:rPr lang="en-US" altLang="ko-KR" sz="1800"/>
              <a:t>80</a:t>
            </a:r>
            <a:r>
              <a:rPr lang="ko-KR" altLang="en-US" sz="1800"/>
              <a:t>건 </a:t>
            </a:r>
            <a:r>
              <a:rPr lang="en-US" altLang="ko-KR" sz="1800"/>
              <a:t>(USPTO)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Target variable : InventionTitle + Abstract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600"/>
              <a:t>Lemmatization &gt; 3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Stopwords : 'high resolution thermal’, 'semiconductor’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/>
              <a:t>Number of Topic : 7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endParaRPr lang="ko-KR" altLang="en-US" sz="1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72F40DB-BEFD-E784-CA60-0E95A9672AA4}"/>
              </a:ext>
            </a:extLst>
          </p:cNvPr>
          <p:cNvSpPr/>
          <p:nvPr/>
        </p:nvSpPr>
        <p:spPr>
          <a:xfrm>
            <a:off x="10345066" y="2206139"/>
            <a:ext cx="362856" cy="302381"/>
          </a:xfrm>
          <a:prstGeom prst="ellipse">
            <a:avLst/>
          </a:prstGeom>
          <a:noFill/>
          <a:ln w="38100">
            <a:solidFill>
              <a:schemeClr val="accent1">
                <a:shade val="20000"/>
              </a:scheme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C074E-EDFC-4A8B-DA80-61D88B47FD20}"/>
              </a:ext>
            </a:extLst>
          </p:cNvPr>
          <p:cNvSpPr txBox="1"/>
          <p:nvPr/>
        </p:nvSpPr>
        <p:spPr>
          <a:xfrm>
            <a:off x="6110990" y="1503048"/>
            <a:ext cx="531424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Coherence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00A13-1E74-DFE7-BF70-1542AB98D675}"/>
              </a:ext>
            </a:extLst>
          </p:cNvPr>
          <p:cNvSpPr txBox="1"/>
          <p:nvPr/>
        </p:nvSpPr>
        <p:spPr>
          <a:xfrm>
            <a:off x="216833" y="1011099"/>
            <a:ext cx="753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5270CA5-B414-AA3C-B881-745CAAF2AA66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1395516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6">
            <a:extLst>
              <a:ext uri="{FF2B5EF4-FFF2-40B4-BE49-F238E27FC236}">
                <a16:creationId xmlns:a16="http://schemas.microsoft.com/office/drawing/2014/main" id="{1CDC437C-35E3-E359-ABF1-97B084F385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71302"/>
              </p:ext>
            </p:extLst>
          </p:nvPr>
        </p:nvGraphicFramePr>
        <p:xfrm>
          <a:off x="371474" y="1487020"/>
          <a:ext cx="10188575" cy="4802184"/>
        </p:xfrm>
        <a:graphic>
          <a:graphicData uri="http://schemas.openxmlformats.org/drawingml/2006/table">
            <a:tbl>
              <a:tblPr/>
              <a:tblGrid>
                <a:gridCol w="1436359">
                  <a:extLst>
                    <a:ext uri="{9D8B030D-6E8A-4147-A177-3AD203B41FA5}">
                      <a16:colId xmlns:a16="http://schemas.microsoft.com/office/drawing/2014/main" val="1166152970"/>
                    </a:ext>
                  </a:extLst>
                </a:gridCol>
                <a:gridCol w="1417207">
                  <a:extLst>
                    <a:ext uri="{9D8B030D-6E8A-4147-A177-3AD203B41FA5}">
                      <a16:colId xmlns:a16="http://schemas.microsoft.com/office/drawing/2014/main" val="1956693318"/>
                    </a:ext>
                  </a:extLst>
                </a:gridCol>
                <a:gridCol w="1895994">
                  <a:extLst>
                    <a:ext uri="{9D8B030D-6E8A-4147-A177-3AD203B41FA5}">
                      <a16:colId xmlns:a16="http://schemas.microsoft.com/office/drawing/2014/main" val="695521608"/>
                    </a:ext>
                  </a:extLst>
                </a:gridCol>
                <a:gridCol w="1800237">
                  <a:extLst>
                    <a:ext uri="{9D8B030D-6E8A-4147-A177-3AD203B41FA5}">
                      <a16:colId xmlns:a16="http://schemas.microsoft.com/office/drawing/2014/main" val="683238708"/>
                    </a:ext>
                  </a:extLst>
                </a:gridCol>
                <a:gridCol w="1819389">
                  <a:extLst>
                    <a:ext uri="{9D8B030D-6E8A-4147-A177-3AD203B41FA5}">
                      <a16:colId xmlns:a16="http://schemas.microsoft.com/office/drawing/2014/main" val="3599691809"/>
                    </a:ext>
                  </a:extLst>
                </a:gridCol>
                <a:gridCol w="1819389">
                  <a:extLst>
                    <a:ext uri="{9D8B030D-6E8A-4147-A177-3AD203B41FA5}">
                      <a16:colId xmlns:a16="http://schemas.microsoft.com/office/drawing/2014/main" val="1053115041"/>
                    </a:ext>
                  </a:extLst>
                </a:gridCol>
              </a:tblGrid>
              <a:tr h="4001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데이터 분석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감지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반도체 활용 온도기술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931909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900538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beam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35923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laser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electrode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141770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cage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032276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laminar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wavelength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laser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thermistor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35593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surveillance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resonator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plurality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246868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splitting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temperature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300343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camera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video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377522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temperature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fiber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element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circuit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circuit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879908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particulate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output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cycle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964643"/>
                  </a:ext>
                </a:extLst>
              </a:tr>
              <a:tr h="400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holder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element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apparatus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plasmon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9231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F1C8535-90ED-0783-B54C-A56C7F818887}"/>
              </a:ext>
            </a:extLst>
          </p:cNvPr>
          <p:cNvSpPr txBox="1"/>
          <p:nvPr/>
        </p:nvSpPr>
        <p:spPr>
          <a:xfrm>
            <a:off x="216833" y="1011099"/>
            <a:ext cx="756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8077BAA-4D40-7966-0B02-AE6F4B1F840B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811158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6">
            <a:extLst>
              <a:ext uri="{FF2B5EF4-FFF2-40B4-BE49-F238E27FC236}">
                <a16:creationId xmlns:a16="http://schemas.microsoft.com/office/drawing/2014/main" id="{39393842-861B-30F5-FD3A-64B22034E0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596326"/>
              </p:ext>
            </p:extLst>
          </p:nvPr>
        </p:nvGraphicFramePr>
        <p:xfrm>
          <a:off x="371474" y="1487020"/>
          <a:ext cx="10188576" cy="4743456"/>
        </p:xfrm>
        <a:graphic>
          <a:graphicData uri="http://schemas.openxmlformats.org/drawingml/2006/table">
            <a:tbl>
              <a:tblPr/>
              <a:tblGrid>
                <a:gridCol w="1425347">
                  <a:extLst>
                    <a:ext uri="{9D8B030D-6E8A-4147-A177-3AD203B41FA5}">
                      <a16:colId xmlns:a16="http://schemas.microsoft.com/office/drawing/2014/main" val="4089739779"/>
                    </a:ext>
                  </a:extLst>
                </a:gridCol>
                <a:gridCol w="1390152">
                  <a:extLst>
                    <a:ext uri="{9D8B030D-6E8A-4147-A177-3AD203B41FA5}">
                      <a16:colId xmlns:a16="http://schemas.microsoft.com/office/drawing/2014/main" val="886898987"/>
                    </a:ext>
                  </a:extLst>
                </a:gridCol>
                <a:gridCol w="1935653">
                  <a:extLst>
                    <a:ext uri="{9D8B030D-6E8A-4147-A177-3AD203B41FA5}">
                      <a16:colId xmlns:a16="http://schemas.microsoft.com/office/drawing/2014/main" val="2750363440"/>
                    </a:ext>
                  </a:extLst>
                </a:gridCol>
                <a:gridCol w="1935653">
                  <a:extLst>
                    <a:ext uri="{9D8B030D-6E8A-4147-A177-3AD203B41FA5}">
                      <a16:colId xmlns:a16="http://schemas.microsoft.com/office/drawing/2014/main" val="307014196"/>
                    </a:ext>
                  </a:extLst>
                </a:gridCol>
                <a:gridCol w="1865263">
                  <a:extLst>
                    <a:ext uri="{9D8B030D-6E8A-4147-A177-3AD203B41FA5}">
                      <a16:colId xmlns:a16="http://schemas.microsoft.com/office/drawing/2014/main" val="4260711946"/>
                    </a:ext>
                  </a:extLst>
                </a:gridCol>
                <a:gridCol w="1636508">
                  <a:extLst>
                    <a:ext uri="{9D8B030D-6E8A-4147-A177-3AD203B41FA5}">
                      <a16:colId xmlns:a16="http://schemas.microsoft.com/office/drawing/2014/main" val="2038099401"/>
                    </a:ext>
                  </a:extLst>
                </a:gridCol>
              </a:tblGrid>
              <a:tr h="395288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변화 해석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센서 및 해상도 기술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화학반응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3944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974017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invention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multilayer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coreactant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785880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reference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epoxy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probe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59129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wash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resolution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stencil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39051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curve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mixture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329676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probe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resistor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antiligand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coreactant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674894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housing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epoxy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53280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uniformity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bolometer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sink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stencil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12466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resolution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master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temperature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86433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transition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simulation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multilayer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formation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mixture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957517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transition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reference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identification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structure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antiligand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8318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05BBBE-31B8-AB96-2DDE-2FCA66E5A7BE}"/>
              </a:ext>
            </a:extLst>
          </p:cNvPr>
          <p:cNvSpPr txBox="1"/>
          <p:nvPr/>
        </p:nvSpPr>
        <p:spPr>
          <a:xfrm>
            <a:off x="216833" y="1011099"/>
            <a:ext cx="756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3D9C4DF-4F48-B3FB-8FBF-6D771E6F8E7C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624618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6">
            <a:extLst>
              <a:ext uri="{FF2B5EF4-FFF2-40B4-BE49-F238E27FC236}">
                <a16:creationId xmlns:a16="http://schemas.microsoft.com/office/drawing/2014/main" id="{39393842-861B-30F5-FD3A-64B22034E0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060239"/>
              </p:ext>
            </p:extLst>
          </p:nvPr>
        </p:nvGraphicFramePr>
        <p:xfrm>
          <a:off x="371474" y="1487020"/>
          <a:ext cx="2815499" cy="4743456"/>
        </p:xfrm>
        <a:graphic>
          <a:graphicData uri="http://schemas.openxmlformats.org/drawingml/2006/table">
            <a:tbl>
              <a:tblPr/>
              <a:tblGrid>
                <a:gridCol w="1425347">
                  <a:extLst>
                    <a:ext uri="{9D8B030D-6E8A-4147-A177-3AD203B41FA5}">
                      <a16:colId xmlns:a16="http://schemas.microsoft.com/office/drawing/2014/main" val="4089739779"/>
                    </a:ext>
                  </a:extLst>
                </a:gridCol>
                <a:gridCol w="1390152">
                  <a:extLst>
                    <a:ext uri="{9D8B030D-6E8A-4147-A177-3AD203B41FA5}">
                      <a16:colId xmlns:a16="http://schemas.microsoft.com/office/drawing/2014/main" val="886898987"/>
                    </a:ext>
                  </a:extLst>
                </a:gridCol>
              </a:tblGrid>
              <a:tr h="395288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광학적 특성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3944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+mn-cs"/>
                        </a:rPr>
                        <a:t>λ = 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974017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contrast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surface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785880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photoresist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element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59129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bottom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39051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qwip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329676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674894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printhead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53280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barrier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bottom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124668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polarization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86433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assembly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printhead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957517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barrier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8318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05BBBE-31B8-AB96-2DDE-2FCA66E5A7BE}"/>
              </a:ext>
            </a:extLst>
          </p:cNvPr>
          <p:cNvSpPr txBox="1"/>
          <p:nvPr/>
        </p:nvSpPr>
        <p:spPr>
          <a:xfrm>
            <a:off x="216833" y="1011099"/>
            <a:ext cx="756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3D9C4DF-4F48-B3FB-8FBF-6D771E6F8E7C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36343846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D42821-78A9-44E5-EF8B-02D1A1FFDB9A}"/>
              </a:ext>
            </a:extLst>
          </p:cNvPr>
          <p:cNvSpPr txBox="1"/>
          <p:nvPr/>
        </p:nvSpPr>
        <p:spPr>
          <a:xfrm>
            <a:off x="216833" y="1011099"/>
            <a:ext cx="756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B049CAA-4C61-75D3-6307-25FD3F174090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9BB3BB-2309-4191-C39E-53233680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96" y="1878753"/>
            <a:ext cx="5736617" cy="4096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35BADC-FD53-BBC0-9126-F54C8DD5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21" y="1883418"/>
            <a:ext cx="5723161" cy="4092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F4456B-DB49-8D8A-3D15-3882E99573B9}"/>
              </a:ext>
            </a:extLst>
          </p:cNvPr>
          <p:cNvSpPr txBox="1"/>
          <p:nvPr/>
        </p:nvSpPr>
        <p:spPr>
          <a:xfrm>
            <a:off x="380020" y="1380431"/>
            <a:ext cx="572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주제 </a:t>
            </a:r>
            <a:r>
              <a:rPr lang="en-US" altLang="ko-KR"/>
              <a:t>1 – </a:t>
            </a:r>
            <a:r>
              <a:rPr lang="ko-KR" altLang="en-US"/>
              <a:t>이미지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57312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BC05A-675D-71FC-615C-75C0C3050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04" y="1497570"/>
            <a:ext cx="11046633" cy="5244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 &amp;</a:t>
            </a:r>
            <a:r>
              <a:rPr lang="ko-KR" altLang="en-US" b="1"/>
              <a:t> 반도체 관련 해외특허 </a:t>
            </a:r>
            <a:r>
              <a:rPr lang="en-US" altLang="ko-KR" b="1"/>
              <a:t>IPC</a:t>
            </a:r>
            <a:r>
              <a:rPr lang="ko-KR" altLang="en-US" b="1"/>
              <a:t>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160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1F8EE7-B32E-D0EB-D534-36755DE0F91E}"/>
              </a:ext>
            </a:extLst>
          </p:cNvPr>
          <p:cNvSpPr/>
          <p:nvPr/>
        </p:nvSpPr>
        <p:spPr>
          <a:xfrm>
            <a:off x="1532987" y="1851264"/>
            <a:ext cx="2801261" cy="19521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5BE0D66-E26B-169B-D685-8B31FA279E84}"/>
              </a:ext>
            </a:extLst>
          </p:cNvPr>
          <p:cNvSpPr/>
          <p:nvPr/>
        </p:nvSpPr>
        <p:spPr>
          <a:xfrm>
            <a:off x="4410420" y="1960328"/>
            <a:ext cx="1335955" cy="77394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7D72A65-77F8-706F-BA16-A19A0ACF4526}"/>
              </a:ext>
            </a:extLst>
          </p:cNvPr>
          <p:cNvSpPr/>
          <p:nvPr/>
        </p:nvSpPr>
        <p:spPr>
          <a:xfrm>
            <a:off x="987850" y="4092771"/>
            <a:ext cx="2677490" cy="15200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F596C0-1144-1233-021B-AD3C229965CF}"/>
              </a:ext>
            </a:extLst>
          </p:cNvPr>
          <p:cNvSpPr/>
          <p:nvPr/>
        </p:nvSpPr>
        <p:spPr>
          <a:xfrm>
            <a:off x="7144871" y="2176310"/>
            <a:ext cx="1156447" cy="62728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C2F9E15-8454-DF01-D4B8-3FBD88E2E92D}"/>
              </a:ext>
            </a:extLst>
          </p:cNvPr>
          <p:cNvSpPr/>
          <p:nvPr/>
        </p:nvSpPr>
        <p:spPr>
          <a:xfrm>
            <a:off x="8457444" y="2110308"/>
            <a:ext cx="1457522" cy="72957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6EA5106-C0DC-2BCB-9085-539C51BD7F14}"/>
              </a:ext>
            </a:extLst>
          </p:cNvPr>
          <p:cNvSpPr/>
          <p:nvPr/>
        </p:nvSpPr>
        <p:spPr>
          <a:xfrm>
            <a:off x="3855566" y="5389705"/>
            <a:ext cx="1389939" cy="6485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70B5658-97FC-862F-994D-9F8C1ABBC022}"/>
              </a:ext>
            </a:extLst>
          </p:cNvPr>
          <p:cNvSpPr/>
          <p:nvPr/>
        </p:nvSpPr>
        <p:spPr>
          <a:xfrm>
            <a:off x="5924360" y="5421749"/>
            <a:ext cx="1137854" cy="85354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A1E369-238E-BED9-2405-09B94AAAD11F}"/>
              </a:ext>
            </a:extLst>
          </p:cNvPr>
          <p:cNvSpPr/>
          <p:nvPr/>
        </p:nvSpPr>
        <p:spPr>
          <a:xfrm>
            <a:off x="8699139" y="3169330"/>
            <a:ext cx="1231837" cy="65653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826E393-6748-9355-ED8A-89D045A7F639}"/>
              </a:ext>
            </a:extLst>
          </p:cNvPr>
          <p:cNvSpPr/>
          <p:nvPr/>
        </p:nvSpPr>
        <p:spPr>
          <a:xfrm>
            <a:off x="7778908" y="4180554"/>
            <a:ext cx="1306258" cy="68864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027D24-C315-54B8-FB13-17778BDCFAD8}"/>
              </a:ext>
            </a:extLst>
          </p:cNvPr>
          <p:cNvSpPr txBox="1"/>
          <p:nvPr/>
        </p:nvSpPr>
        <p:spPr>
          <a:xfrm>
            <a:off x="2361422" y="1581949"/>
            <a:ext cx="117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반도체 장치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A45D3-0E21-A393-82C4-9E7DD76A3649}"/>
              </a:ext>
            </a:extLst>
          </p:cNvPr>
          <p:cNvSpPr txBox="1"/>
          <p:nvPr/>
        </p:nvSpPr>
        <p:spPr>
          <a:xfrm>
            <a:off x="4250547" y="1687989"/>
            <a:ext cx="1537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메모리 저장장치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2BF6E5F-6D18-0007-FAFA-D40F6BD2FB0F}"/>
              </a:ext>
            </a:extLst>
          </p:cNvPr>
          <p:cNvSpPr/>
          <p:nvPr/>
        </p:nvSpPr>
        <p:spPr>
          <a:xfrm>
            <a:off x="1078538" y="1561899"/>
            <a:ext cx="4793344" cy="2297850"/>
          </a:xfrm>
          <a:custGeom>
            <a:avLst/>
            <a:gdLst>
              <a:gd name="connsiteX0" fmla="*/ 0 w 4793344"/>
              <a:gd name="connsiteY0" fmla="*/ 0 h 2297850"/>
              <a:gd name="connsiteX1" fmla="*/ 4793344 w 4793344"/>
              <a:gd name="connsiteY1" fmla="*/ 0 h 2297850"/>
              <a:gd name="connsiteX2" fmla="*/ 4793344 w 4793344"/>
              <a:gd name="connsiteY2" fmla="*/ 1849809 h 2297850"/>
              <a:gd name="connsiteX3" fmla="*/ 3172009 w 4793344"/>
              <a:gd name="connsiteY3" fmla="*/ 1849809 h 2297850"/>
              <a:gd name="connsiteX4" fmla="*/ 3172009 w 4793344"/>
              <a:gd name="connsiteY4" fmla="*/ 2297850 h 2297850"/>
              <a:gd name="connsiteX5" fmla="*/ 0 w 4793344"/>
              <a:gd name="connsiteY5" fmla="*/ 2297850 h 229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3344" h="2297850">
                <a:moveTo>
                  <a:pt x="0" y="0"/>
                </a:moveTo>
                <a:lnTo>
                  <a:pt x="4793344" y="0"/>
                </a:lnTo>
                <a:lnTo>
                  <a:pt x="4793344" y="1849809"/>
                </a:lnTo>
                <a:lnTo>
                  <a:pt x="3172009" y="1849809"/>
                </a:lnTo>
                <a:lnTo>
                  <a:pt x="3172009" y="2297850"/>
                </a:lnTo>
                <a:lnTo>
                  <a:pt x="0" y="2297850"/>
                </a:ln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15E576-64B4-BCF0-5271-D2802395B8A5}"/>
              </a:ext>
            </a:extLst>
          </p:cNvPr>
          <p:cNvSpPr txBox="1"/>
          <p:nvPr/>
        </p:nvSpPr>
        <p:spPr>
          <a:xfrm>
            <a:off x="4579687" y="3103932"/>
            <a:ext cx="603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자석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F7433CF-B2DA-C391-BA62-23DDAAA61258}"/>
              </a:ext>
            </a:extLst>
          </p:cNvPr>
          <p:cNvSpPr txBox="1"/>
          <p:nvPr/>
        </p:nvSpPr>
        <p:spPr>
          <a:xfrm>
            <a:off x="7218216" y="1729824"/>
            <a:ext cx="1009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메모리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저장장치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F646588-934C-7694-F3CA-6A98680BCA3F}"/>
              </a:ext>
            </a:extLst>
          </p:cNvPr>
          <p:cNvSpPr txBox="1"/>
          <p:nvPr/>
        </p:nvSpPr>
        <p:spPr>
          <a:xfrm>
            <a:off x="8628332" y="1857266"/>
            <a:ext cx="1017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데이터 처리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10ED0F6-2BE8-42C0-C533-35FA27CACB39}"/>
              </a:ext>
            </a:extLst>
          </p:cNvPr>
          <p:cNvSpPr/>
          <p:nvPr/>
        </p:nvSpPr>
        <p:spPr>
          <a:xfrm>
            <a:off x="7064185" y="1581804"/>
            <a:ext cx="2931462" cy="13594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AA38D83-CA7C-9809-4E6D-F194AE877A87}"/>
              </a:ext>
            </a:extLst>
          </p:cNvPr>
          <p:cNvSpPr txBox="1"/>
          <p:nvPr/>
        </p:nvSpPr>
        <p:spPr>
          <a:xfrm>
            <a:off x="2594027" y="5635617"/>
            <a:ext cx="1191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반도체 장치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A3C69F-4BF7-1899-DA1B-8BCC786D8E62}"/>
              </a:ext>
            </a:extLst>
          </p:cNvPr>
          <p:cNvSpPr/>
          <p:nvPr/>
        </p:nvSpPr>
        <p:spPr>
          <a:xfrm>
            <a:off x="901233" y="3993599"/>
            <a:ext cx="2846013" cy="194979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E5A80D6-80E7-36F3-A993-9866CE109E46}"/>
              </a:ext>
            </a:extLst>
          </p:cNvPr>
          <p:cNvSpPr txBox="1"/>
          <p:nvPr/>
        </p:nvSpPr>
        <p:spPr>
          <a:xfrm>
            <a:off x="3778543" y="4922204"/>
            <a:ext cx="719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반도체 장치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D5B7182-318A-EFC1-F65F-DDB80B038E28}"/>
              </a:ext>
            </a:extLst>
          </p:cNvPr>
          <p:cNvSpPr txBox="1"/>
          <p:nvPr/>
        </p:nvSpPr>
        <p:spPr>
          <a:xfrm>
            <a:off x="6526093" y="5181887"/>
            <a:ext cx="969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인쇄회로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7F0E67-D396-A13E-778E-20FF815329D5}"/>
              </a:ext>
            </a:extLst>
          </p:cNvPr>
          <p:cNvSpPr/>
          <p:nvPr/>
        </p:nvSpPr>
        <p:spPr>
          <a:xfrm>
            <a:off x="3819226" y="4789541"/>
            <a:ext cx="3604774" cy="160229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6324FCB-E0BF-DC88-4BD1-03A504947112}"/>
              </a:ext>
            </a:extLst>
          </p:cNvPr>
          <p:cNvSpPr txBox="1"/>
          <p:nvPr/>
        </p:nvSpPr>
        <p:spPr>
          <a:xfrm>
            <a:off x="9085166" y="4956328"/>
            <a:ext cx="1397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치아 손질용 제제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230781B-99DF-7739-CA09-B0658BE8F0F3}"/>
              </a:ext>
            </a:extLst>
          </p:cNvPr>
          <p:cNvSpPr/>
          <p:nvPr/>
        </p:nvSpPr>
        <p:spPr>
          <a:xfrm>
            <a:off x="7775545" y="4129886"/>
            <a:ext cx="2723121" cy="1404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BF6AA1-24F6-4936-A05E-42232775C17D}"/>
              </a:ext>
            </a:extLst>
          </p:cNvPr>
          <p:cNvSpPr txBox="1"/>
          <p:nvPr/>
        </p:nvSpPr>
        <p:spPr>
          <a:xfrm>
            <a:off x="4428238" y="4774519"/>
            <a:ext cx="539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화상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통신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8B4A086-7DA1-5B6F-F1F7-3C9138F370BA}"/>
              </a:ext>
            </a:extLst>
          </p:cNvPr>
          <p:cNvSpPr txBox="1"/>
          <p:nvPr/>
        </p:nvSpPr>
        <p:spPr>
          <a:xfrm>
            <a:off x="1120690" y="1594318"/>
            <a:ext cx="89096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자성 메모리</a:t>
            </a:r>
            <a:endParaRPr lang="en-US" altLang="ko-KR" sz="1000" b="1"/>
          </a:p>
          <a:p>
            <a:pPr algn="ctr"/>
            <a:r>
              <a:rPr lang="ko-KR" altLang="en-US" sz="1000" b="1"/>
              <a:t>저장장치</a:t>
            </a:r>
            <a:endParaRPr lang="en-US" altLang="ko-KR" sz="1000" b="1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23425D-07DB-0BBF-5014-B522EB56383F}"/>
              </a:ext>
            </a:extLst>
          </p:cNvPr>
          <p:cNvSpPr txBox="1"/>
          <p:nvPr/>
        </p:nvSpPr>
        <p:spPr>
          <a:xfrm>
            <a:off x="939154" y="5659923"/>
            <a:ext cx="865729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반도체 장치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16E400B-85D1-4BDC-3DD0-05688405F82B}"/>
              </a:ext>
            </a:extLst>
          </p:cNvPr>
          <p:cNvSpPr txBox="1"/>
          <p:nvPr/>
        </p:nvSpPr>
        <p:spPr>
          <a:xfrm>
            <a:off x="3862474" y="6109979"/>
            <a:ext cx="722939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영상장치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71BF88F-F83D-BCAB-4EE7-F568B36A14C7}"/>
              </a:ext>
            </a:extLst>
          </p:cNvPr>
          <p:cNvSpPr txBox="1"/>
          <p:nvPr/>
        </p:nvSpPr>
        <p:spPr>
          <a:xfrm>
            <a:off x="8814217" y="1624656"/>
            <a:ext cx="1143654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데이터</a:t>
            </a:r>
            <a:r>
              <a:rPr lang="en-US" altLang="ko-KR" sz="1000" b="1"/>
              <a:t> </a:t>
            </a:r>
            <a:r>
              <a:rPr lang="ko-KR" altLang="en-US" sz="1000" b="1"/>
              <a:t>처리장치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BBD93B6-ED41-EA44-8723-6A6D15ADF8B1}"/>
              </a:ext>
            </a:extLst>
          </p:cNvPr>
          <p:cNvSpPr txBox="1"/>
          <p:nvPr/>
        </p:nvSpPr>
        <p:spPr>
          <a:xfrm>
            <a:off x="9167348" y="5241048"/>
            <a:ext cx="129063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치의학용 기억 장치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C92B6F-8D99-55BA-5D86-0CB2EFA37CBB}"/>
              </a:ext>
            </a:extLst>
          </p:cNvPr>
          <p:cNvSpPr/>
          <p:nvPr/>
        </p:nvSpPr>
        <p:spPr>
          <a:xfrm>
            <a:off x="4911045" y="4844797"/>
            <a:ext cx="1543068" cy="6485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963C92-38E8-5915-D6EC-86B3D93D319B}"/>
              </a:ext>
            </a:extLst>
          </p:cNvPr>
          <p:cNvSpPr/>
          <p:nvPr/>
        </p:nvSpPr>
        <p:spPr>
          <a:xfrm>
            <a:off x="8534405" y="3025454"/>
            <a:ext cx="2846012" cy="102983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067261-E1F0-BDDD-007B-59CF93948207}"/>
              </a:ext>
            </a:extLst>
          </p:cNvPr>
          <p:cNvSpPr txBox="1"/>
          <p:nvPr/>
        </p:nvSpPr>
        <p:spPr>
          <a:xfrm>
            <a:off x="8656397" y="3795381"/>
            <a:ext cx="1364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자성 반도체 장치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28D416-E137-ADCA-F1AF-BD4FC8A08D67}"/>
              </a:ext>
            </a:extLst>
          </p:cNvPr>
          <p:cNvSpPr txBox="1"/>
          <p:nvPr/>
        </p:nvSpPr>
        <p:spPr>
          <a:xfrm>
            <a:off x="9904348" y="3612428"/>
            <a:ext cx="84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기억 장치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EA5B33-327D-4B29-1D45-228F243EC01B}"/>
              </a:ext>
            </a:extLst>
          </p:cNvPr>
          <p:cNvSpPr txBox="1"/>
          <p:nvPr/>
        </p:nvSpPr>
        <p:spPr>
          <a:xfrm>
            <a:off x="9863486" y="3077938"/>
            <a:ext cx="1467584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자성 반도체 기억장치</a:t>
            </a:r>
            <a:endParaRPr lang="en-US" altLang="ko-KR" sz="10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261C4-4AC1-8992-AD54-FB5997032899}"/>
              </a:ext>
            </a:extLst>
          </p:cNvPr>
          <p:cNvSpPr txBox="1"/>
          <p:nvPr/>
        </p:nvSpPr>
        <p:spPr>
          <a:xfrm>
            <a:off x="9182544" y="4162571"/>
            <a:ext cx="1218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자성 기억 장치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1801C4-4637-0F1E-ABF1-3CE2A17E18C7}"/>
              </a:ext>
            </a:extLst>
          </p:cNvPr>
          <p:cNvSpPr txBox="1"/>
          <p:nvPr/>
        </p:nvSpPr>
        <p:spPr>
          <a:xfrm>
            <a:off x="7891627" y="4876030"/>
            <a:ext cx="1077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의학용 제제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32BD28-1642-09A3-5EBD-F154EB319788}"/>
              </a:ext>
            </a:extLst>
          </p:cNvPr>
          <p:cNvSpPr txBox="1"/>
          <p:nvPr/>
        </p:nvSpPr>
        <p:spPr>
          <a:xfrm>
            <a:off x="6098853" y="4268642"/>
            <a:ext cx="1537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</a:rPr>
              <a:t>hall-effect</a:t>
            </a:r>
            <a:r>
              <a:rPr lang="ko-KR" altLang="en-US" sz="1200" b="1">
                <a:solidFill>
                  <a:srgbClr val="FF0000"/>
                </a:solidFill>
              </a:rPr>
              <a:t> 장치를 위한 반도체 장치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43D5DD-4A15-F87C-8C58-6643760418F9}"/>
              </a:ext>
            </a:extLst>
          </p:cNvPr>
          <p:cNvSpPr txBox="1"/>
          <p:nvPr/>
        </p:nvSpPr>
        <p:spPr>
          <a:xfrm>
            <a:off x="5824141" y="3535727"/>
            <a:ext cx="234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전위 장벽 없이 정류</a:t>
            </a:r>
            <a:r>
              <a:rPr lang="en-US" altLang="ko-KR" sz="1200" b="1">
                <a:solidFill>
                  <a:srgbClr val="FF0000"/>
                </a:solidFill>
              </a:rPr>
              <a:t>, </a:t>
            </a:r>
            <a:r>
              <a:rPr lang="ko-KR" altLang="en-US" sz="1200" b="1">
                <a:solidFill>
                  <a:srgbClr val="FF0000"/>
                </a:solidFill>
              </a:rPr>
              <a:t>증폭 등에 특별히 적용되는 고체 장치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6C05B-8CCC-B115-9F79-B6D0C6216709}"/>
              </a:ext>
            </a:extLst>
          </p:cNvPr>
          <p:cNvSpPr txBox="1"/>
          <p:nvPr/>
        </p:nvSpPr>
        <p:spPr>
          <a:xfrm>
            <a:off x="7614177" y="5668888"/>
            <a:ext cx="374624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/>
              <a:t>[ </a:t>
            </a:r>
            <a:r>
              <a:rPr lang="ko-KR" altLang="en-US" sz="1200" b="1"/>
              <a:t>주요 특허명 </a:t>
            </a:r>
            <a:r>
              <a:rPr lang="en-US" altLang="ko-KR" sz="1200" b="1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/>
              <a:t>화상통신</a:t>
            </a:r>
            <a:r>
              <a:rPr lang="en-US" altLang="ko-KR" sz="1200" b="1"/>
              <a:t>(H04N)</a:t>
            </a:r>
            <a:br>
              <a:rPr lang="en-US" altLang="ko-KR" sz="1200" b="1"/>
            </a:br>
            <a:r>
              <a:rPr lang="en-US" altLang="ko-KR" sz="1200" b="1"/>
              <a:t>- CMOS image sensor (CIS) including MRAM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/>
              <a:t>의학용 제제</a:t>
            </a:r>
            <a:r>
              <a:rPr lang="en-US" altLang="ko-KR" sz="1200" b="1"/>
              <a:t>(A61K)</a:t>
            </a:r>
            <a:br>
              <a:rPr lang="en-US" altLang="ko-KR" sz="1200" b="1"/>
            </a:br>
            <a:r>
              <a:rPr lang="en-US" altLang="ko-KR" sz="1200" b="1"/>
              <a:t>- </a:t>
            </a:r>
            <a:r>
              <a:rPr lang="en-US" altLang="ko-KR" sz="1200" b="1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Magnetic random access memory</a:t>
            </a:r>
          </a:p>
        </p:txBody>
      </p:sp>
    </p:spTree>
    <p:extLst>
      <p:ext uri="{BB962C8B-B14F-4D97-AF65-F5344CB8AC3E}">
        <p14:creationId xmlns:p14="http://schemas.microsoft.com/office/powerpoint/2010/main" val="4029047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67B9CF-86A9-5ECA-E014-B5B48EA23C20}"/>
              </a:ext>
            </a:extLst>
          </p:cNvPr>
          <p:cNvSpPr txBox="1"/>
          <p:nvPr/>
        </p:nvSpPr>
        <p:spPr>
          <a:xfrm>
            <a:off x="216833" y="1011099"/>
            <a:ext cx="757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8156AD5-A2C2-7D92-4A47-9CF12762E72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130A30-7D6E-7B79-502E-2F1ED914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64" y="1883576"/>
            <a:ext cx="5716136" cy="4100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D285E5-6021-DC62-29AA-D78A5401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39" y="1883574"/>
            <a:ext cx="5736774" cy="4100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321680-20B4-BE32-9A4A-84F6BE838B77}"/>
              </a:ext>
            </a:extLst>
          </p:cNvPr>
          <p:cNvSpPr txBox="1"/>
          <p:nvPr/>
        </p:nvSpPr>
        <p:spPr>
          <a:xfrm>
            <a:off x="380020" y="1380431"/>
            <a:ext cx="572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주제 </a:t>
            </a:r>
            <a:r>
              <a:rPr lang="en-US" altLang="ko-KR"/>
              <a:t>2 – </a:t>
            </a:r>
            <a:r>
              <a:rPr lang="ko-KR" altLang="en-US"/>
              <a:t>대상 감지</a:t>
            </a:r>
          </a:p>
        </p:txBody>
      </p:sp>
    </p:spTree>
    <p:extLst>
      <p:ext uri="{BB962C8B-B14F-4D97-AF65-F5344CB8AC3E}">
        <p14:creationId xmlns:p14="http://schemas.microsoft.com/office/powerpoint/2010/main" val="3541185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67B9CF-86A9-5ECA-E014-B5B48EA23C20}"/>
              </a:ext>
            </a:extLst>
          </p:cNvPr>
          <p:cNvSpPr txBox="1"/>
          <p:nvPr/>
        </p:nvSpPr>
        <p:spPr>
          <a:xfrm>
            <a:off x="216834" y="1011099"/>
            <a:ext cx="75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8156AD5-A2C2-7D92-4A47-9CF12762E72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8A5BD-92E1-62E8-7AF9-5B8C68DC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39" y="1889577"/>
            <a:ext cx="5736774" cy="4095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13A513-09F4-8FEC-0058-3C05C55F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5" y="1889577"/>
            <a:ext cx="5716136" cy="4095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2D2C7B-A035-6B64-A799-C2C92FFAB8DE}"/>
              </a:ext>
            </a:extLst>
          </p:cNvPr>
          <p:cNvSpPr txBox="1"/>
          <p:nvPr/>
        </p:nvSpPr>
        <p:spPr>
          <a:xfrm>
            <a:off x="380020" y="1380431"/>
            <a:ext cx="572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주제 </a:t>
            </a:r>
            <a:r>
              <a:rPr lang="en-US" altLang="ko-KR"/>
              <a:t>3 –</a:t>
            </a:r>
            <a:r>
              <a:rPr lang="ko-KR" altLang="en-US"/>
              <a:t> 반도체 활용 온도기술</a:t>
            </a:r>
          </a:p>
        </p:txBody>
      </p:sp>
    </p:spTree>
    <p:extLst>
      <p:ext uri="{BB962C8B-B14F-4D97-AF65-F5344CB8AC3E}">
        <p14:creationId xmlns:p14="http://schemas.microsoft.com/office/powerpoint/2010/main" val="3067477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67B9CF-86A9-5ECA-E014-B5B48EA23C20}"/>
              </a:ext>
            </a:extLst>
          </p:cNvPr>
          <p:cNvSpPr txBox="1"/>
          <p:nvPr/>
        </p:nvSpPr>
        <p:spPr>
          <a:xfrm>
            <a:off x="216833" y="1011099"/>
            <a:ext cx="754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8156AD5-A2C2-7D92-4A47-9CF12762E72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614E6E-1FAD-0B38-3500-A3156D7C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64" y="1889577"/>
            <a:ext cx="5716136" cy="4095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C9A5D7-F816-8E10-5D9F-63052537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39" y="1889577"/>
            <a:ext cx="5736774" cy="4095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D80971-BA25-13F9-CDB9-714C66CC55CD}"/>
              </a:ext>
            </a:extLst>
          </p:cNvPr>
          <p:cNvSpPr txBox="1"/>
          <p:nvPr/>
        </p:nvSpPr>
        <p:spPr>
          <a:xfrm>
            <a:off x="380020" y="1380431"/>
            <a:ext cx="572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주제 </a:t>
            </a:r>
            <a:r>
              <a:rPr lang="en-US" altLang="ko-KR"/>
              <a:t>4 –</a:t>
            </a:r>
            <a:r>
              <a:rPr lang="ko-KR" altLang="en-US"/>
              <a:t> 변화 해석</a:t>
            </a:r>
          </a:p>
        </p:txBody>
      </p:sp>
    </p:spTree>
    <p:extLst>
      <p:ext uri="{BB962C8B-B14F-4D97-AF65-F5344CB8AC3E}">
        <p14:creationId xmlns:p14="http://schemas.microsoft.com/office/powerpoint/2010/main" val="2822183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67B9CF-86A9-5ECA-E014-B5B48EA23C20}"/>
              </a:ext>
            </a:extLst>
          </p:cNvPr>
          <p:cNvSpPr txBox="1"/>
          <p:nvPr/>
        </p:nvSpPr>
        <p:spPr>
          <a:xfrm>
            <a:off x="216834" y="1011099"/>
            <a:ext cx="751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8156AD5-A2C2-7D92-4A47-9CF12762E72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2857D-22FC-E354-16D2-8695306D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63" y="1881187"/>
            <a:ext cx="5759450" cy="4103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5DD7AD-882A-D41B-A475-993EBDBC8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02" y="1881187"/>
            <a:ext cx="5718397" cy="4103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B086F-0DFA-309F-D034-4125607BA908}"/>
              </a:ext>
            </a:extLst>
          </p:cNvPr>
          <p:cNvSpPr txBox="1"/>
          <p:nvPr/>
        </p:nvSpPr>
        <p:spPr>
          <a:xfrm>
            <a:off x="380020" y="1380431"/>
            <a:ext cx="572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주제 </a:t>
            </a:r>
            <a:r>
              <a:rPr lang="en-US" altLang="ko-KR"/>
              <a:t>5 –</a:t>
            </a:r>
            <a:r>
              <a:rPr lang="ko-KR" altLang="en-US"/>
              <a:t> 센서 및 해상도 기술</a:t>
            </a:r>
          </a:p>
        </p:txBody>
      </p:sp>
    </p:spTree>
    <p:extLst>
      <p:ext uri="{BB962C8B-B14F-4D97-AF65-F5344CB8AC3E}">
        <p14:creationId xmlns:p14="http://schemas.microsoft.com/office/powerpoint/2010/main" val="2236638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67B9CF-86A9-5ECA-E014-B5B48EA23C20}"/>
              </a:ext>
            </a:extLst>
          </p:cNvPr>
          <p:cNvSpPr txBox="1"/>
          <p:nvPr/>
        </p:nvSpPr>
        <p:spPr>
          <a:xfrm>
            <a:off x="216833" y="1011099"/>
            <a:ext cx="754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8156AD5-A2C2-7D92-4A47-9CF12762E72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1E412F-B925-2CF0-1877-2121F916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1881187"/>
            <a:ext cx="5724525" cy="4103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CC847F-7D83-D40E-493E-4C9DA3177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63" y="1880925"/>
            <a:ext cx="5759450" cy="4103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931185-CD93-A72F-44AE-822BC60636F0}"/>
              </a:ext>
            </a:extLst>
          </p:cNvPr>
          <p:cNvSpPr txBox="1"/>
          <p:nvPr/>
        </p:nvSpPr>
        <p:spPr>
          <a:xfrm>
            <a:off x="380020" y="1380431"/>
            <a:ext cx="572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주제 </a:t>
            </a:r>
            <a:r>
              <a:rPr lang="en-US" altLang="ko-KR"/>
              <a:t>6 –</a:t>
            </a:r>
            <a:r>
              <a:rPr lang="ko-KR" altLang="en-US"/>
              <a:t> 화학반응</a:t>
            </a:r>
          </a:p>
        </p:txBody>
      </p:sp>
    </p:spTree>
    <p:extLst>
      <p:ext uri="{BB962C8B-B14F-4D97-AF65-F5344CB8AC3E}">
        <p14:creationId xmlns:p14="http://schemas.microsoft.com/office/powerpoint/2010/main" val="3054044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67B9CF-86A9-5ECA-E014-B5B48EA23C20}"/>
              </a:ext>
            </a:extLst>
          </p:cNvPr>
          <p:cNvSpPr txBox="1"/>
          <p:nvPr/>
        </p:nvSpPr>
        <p:spPr>
          <a:xfrm>
            <a:off x="216833" y="1011099"/>
            <a:ext cx="754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b="1"/>
              <a:t>고분해능 열분석</a:t>
            </a:r>
            <a:r>
              <a:rPr lang="en-US" altLang="ko-KR" sz="1800" b="1"/>
              <a:t> &amp;</a:t>
            </a:r>
            <a:r>
              <a:rPr lang="ko-KR" altLang="en-US" sz="1800" b="1"/>
              <a:t> 반도체 관련 해외특허 </a:t>
            </a:r>
            <a:r>
              <a:rPr lang="en-US" altLang="ko-KR" b="1"/>
              <a:t>LDA </a:t>
            </a:r>
            <a:r>
              <a:rPr lang="ko-KR" altLang="en-US" b="1"/>
              <a:t>토픽모델링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80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8156AD5-A2C2-7D92-4A47-9CF12762E72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고분해능 열분석</a:t>
            </a:r>
            <a:r>
              <a:rPr lang="en-US" altLang="ko-KR" sz="2800" b="1"/>
              <a:t> &amp;</a:t>
            </a:r>
            <a:r>
              <a:rPr lang="ko-KR" altLang="en-US" sz="2800" b="1"/>
              <a:t> 반도체 관련 해외특허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B7247E-0142-BB18-C6A9-886E8CF3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852" y="1881187"/>
            <a:ext cx="5759450" cy="4103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AAD6B5-A69D-6984-0D4F-9DD8B0EA5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881187"/>
            <a:ext cx="5724525" cy="4103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565C4-0DE4-688C-7F87-4CEEC7A4B32A}"/>
              </a:ext>
            </a:extLst>
          </p:cNvPr>
          <p:cNvSpPr txBox="1"/>
          <p:nvPr/>
        </p:nvSpPr>
        <p:spPr>
          <a:xfrm>
            <a:off x="380020" y="1380431"/>
            <a:ext cx="572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주제 </a:t>
            </a:r>
            <a:r>
              <a:rPr lang="en-US" altLang="ko-KR"/>
              <a:t>7 –</a:t>
            </a:r>
            <a:r>
              <a:rPr lang="ko-KR" altLang="en-US"/>
              <a:t> 광학적 특성</a:t>
            </a:r>
          </a:p>
        </p:txBody>
      </p:sp>
    </p:spTree>
    <p:extLst>
      <p:ext uri="{BB962C8B-B14F-4D97-AF65-F5344CB8AC3E}">
        <p14:creationId xmlns:p14="http://schemas.microsoft.com/office/powerpoint/2010/main" val="2477124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08871B-16E8-7094-B690-D02A4B731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380390"/>
              </p:ext>
            </p:extLst>
          </p:nvPr>
        </p:nvGraphicFramePr>
        <p:xfrm>
          <a:off x="1205943" y="2315383"/>
          <a:ext cx="81280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060055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1509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149305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032282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05220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TCT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Backward citations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Forward</a:t>
                      </a:r>
                    </a:p>
                    <a:p>
                      <a:pPr algn="ctr" latinLnBrk="1"/>
                      <a:r>
                        <a:rPr lang="en-US" altLang="ko-KR" sz="1600"/>
                        <a:t>citations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inventors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23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2004.81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639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767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782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1972747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D9AF4BC5-7ECB-1AD3-D231-24656B6DC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1F1B3-2416-F73F-23CD-CE79C34513E1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</a:t>
            </a:r>
            <a:r>
              <a:rPr lang="ko-KR" altLang="en-US" b="1"/>
              <a:t> 관련 키워드 해외특허 기초통계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31,148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18078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6060EB-01CD-61D3-485D-18E50593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11053763" cy="5266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54BF50A-8672-513B-815D-FD4BA15AECCF}"/>
              </a:ext>
            </a:extLst>
          </p:cNvPr>
          <p:cNvSpPr/>
          <p:nvPr/>
        </p:nvSpPr>
        <p:spPr>
          <a:xfrm>
            <a:off x="9054354" y="1573304"/>
            <a:ext cx="2270783" cy="471992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621E2-821B-7B2B-3476-AF0AEF229AED}"/>
              </a:ext>
            </a:extLst>
          </p:cNvPr>
          <p:cNvSpPr txBox="1"/>
          <p:nvPr/>
        </p:nvSpPr>
        <p:spPr>
          <a:xfrm>
            <a:off x="6799769" y="2052403"/>
            <a:ext cx="259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최근에 급격한 상승세를 보임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D2FAB73-FC96-D837-07CD-EA0E508C1A3E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C24579-680F-5782-6D1A-81DE0197872B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</a:t>
            </a:r>
            <a:r>
              <a:rPr lang="ko-KR" altLang="en-US" b="1"/>
              <a:t> 관련 키워드 해외특허 기초통계 </a:t>
            </a:r>
            <a:r>
              <a:rPr lang="en-US" altLang="ko-KR" b="1"/>
              <a:t>(</a:t>
            </a:r>
            <a:r>
              <a:rPr lang="ko-KR" altLang="en-US" b="1"/>
              <a:t>출원연도</a:t>
            </a:r>
            <a:r>
              <a:rPr lang="en-US" altLang="ko-KR" b="1"/>
              <a:t>)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31,148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7406761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4CF8F6-464B-DC8A-2B09-EB536852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0" y="1494723"/>
            <a:ext cx="11044798" cy="5247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F565A-866F-D107-F30D-DD4434989EF9}"/>
              </a:ext>
            </a:extLst>
          </p:cNvPr>
          <p:cNvSpPr txBox="1"/>
          <p:nvPr/>
        </p:nvSpPr>
        <p:spPr>
          <a:xfrm>
            <a:off x="1615029" y="5390845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한국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01A3F-090A-C211-F6D6-9CD7AE7A042E}"/>
              </a:ext>
            </a:extLst>
          </p:cNvPr>
          <p:cNvSpPr txBox="1"/>
          <p:nvPr/>
        </p:nvSpPr>
        <p:spPr>
          <a:xfrm>
            <a:off x="2398573" y="5144508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일본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FCC36-F129-6673-484A-9B3F689B8D24}"/>
              </a:ext>
            </a:extLst>
          </p:cNvPr>
          <p:cNvSpPr txBox="1"/>
          <p:nvPr/>
        </p:nvSpPr>
        <p:spPr>
          <a:xfrm>
            <a:off x="648099" y="1578076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미국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4EBD7-1E14-8C1D-649F-B9C0E89D747C}"/>
              </a:ext>
            </a:extLst>
          </p:cNvPr>
          <p:cNvSpPr txBox="1"/>
          <p:nvPr/>
        </p:nvSpPr>
        <p:spPr>
          <a:xfrm>
            <a:off x="1294179" y="5592914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독일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DE2A8-F69C-F7C4-AE3F-81951CD9AC65}"/>
              </a:ext>
            </a:extLst>
          </p:cNvPr>
          <p:cNvSpPr txBox="1"/>
          <p:nvPr/>
        </p:nvSpPr>
        <p:spPr>
          <a:xfrm>
            <a:off x="3031309" y="5698622"/>
            <a:ext cx="587911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대만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0E940FF-B516-FC2C-DF81-65D99E4640C5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0D12C-C738-E0C0-5B85-0A1C5F5CE24D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</a:t>
            </a:r>
            <a:r>
              <a:rPr lang="ko-KR" altLang="en-US" b="1"/>
              <a:t> 관련 키워드 해외특허 기초통계 </a:t>
            </a:r>
            <a:r>
              <a:rPr lang="en-US" altLang="ko-KR" b="1"/>
              <a:t>(</a:t>
            </a:r>
            <a:r>
              <a:rPr lang="ko-KR" altLang="en-US" b="1"/>
              <a:t>출원국가</a:t>
            </a:r>
            <a:r>
              <a:rPr lang="en-US" altLang="ko-KR" b="1"/>
              <a:t>)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31,148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05DD6B-21E2-ECB7-4A0D-EDB0C9226595}"/>
              </a:ext>
            </a:extLst>
          </p:cNvPr>
          <p:cNvSpPr txBox="1"/>
          <p:nvPr/>
        </p:nvSpPr>
        <p:spPr>
          <a:xfrm>
            <a:off x="1053392" y="2495116"/>
            <a:ext cx="21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미국이 압도적인 우위를 보이고 있음</a:t>
            </a:r>
          </a:p>
        </p:txBody>
      </p:sp>
    </p:spTree>
    <p:extLst>
      <p:ext uri="{BB962C8B-B14F-4D97-AF65-F5344CB8AC3E}">
        <p14:creationId xmlns:p14="http://schemas.microsoft.com/office/powerpoint/2010/main" val="3002155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C22CBD-987D-8118-4989-06F4D734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9" y="1500603"/>
            <a:ext cx="11053763" cy="5241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A4977-4D08-8071-AEA6-4CCB4E5CDF30}"/>
              </a:ext>
            </a:extLst>
          </p:cNvPr>
          <p:cNvSpPr txBox="1"/>
          <p:nvPr/>
        </p:nvSpPr>
        <p:spPr>
          <a:xfrm>
            <a:off x="1506071" y="1881188"/>
            <a:ext cx="93232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반도체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장치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587B9-08D6-D59B-EEC8-74E767D72844}"/>
              </a:ext>
            </a:extLst>
          </p:cNvPr>
          <p:cNvSpPr txBox="1"/>
          <p:nvPr/>
        </p:nvSpPr>
        <p:spPr>
          <a:xfrm>
            <a:off x="2481341" y="3767518"/>
            <a:ext cx="93232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메모리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저장장치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A0C94-BCF7-66A5-5716-4A1991D29939}"/>
              </a:ext>
            </a:extLst>
          </p:cNvPr>
          <p:cNvSpPr txBox="1"/>
          <p:nvPr/>
        </p:nvSpPr>
        <p:spPr>
          <a:xfrm>
            <a:off x="3511081" y="3767518"/>
            <a:ext cx="81467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데이터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처리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67825-CCAF-EF78-83C0-4687B759F4FA}"/>
              </a:ext>
            </a:extLst>
          </p:cNvPr>
          <p:cNvSpPr txBox="1"/>
          <p:nvPr/>
        </p:nvSpPr>
        <p:spPr>
          <a:xfrm>
            <a:off x="4549223" y="5287821"/>
            <a:ext cx="70017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화상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통신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FC4E412-4A8C-DD2B-85ED-78643B0FED08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9CA66-9843-19B0-CFF1-618B798C642B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</a:t>
            </a:r>
            <a:r>
              <a:rPr lang="ko-KR" altLang="en-US" b="1"/>
              <a:t> 관련 키워드 해외특허 기초통계 </a:t>
            </a:r>
            <a:r>
              <a:rPr lang="en-US" altLang="ko-KR" b="1"/>
              <a:t>(IPC </a:t>
            </a:r>
            <a:r>
              <a:rPr lang="ko-KR" altLang="en-US" b="1"/>
              <a:t>코드</a:t>
            </a:r>
            <a:r>
              <a:rPr lang="en-US" altLang="ko-KR" b="1"/>
              <a:t>) (</a:t>
            </a:r>
            <a:r>
              <a:rPr lang="ko-KR" altLang="en-US" b="1"/>
              <a:t>총 </a:t>
            </a:r>
            <a:r>
              <a:rPr lang="en-US" altLang="ko-KR" b="1"/>
              <a:t>31,148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DD7F4-EC7C-1265-36C6-6BBFFFA86CA6}"/>
              </a:ext>
            </a:extLst>
          </p:cNvPr>
          <p:cNvSpPr txBox="1"/>
          <p:nvPr/>
        </p:nvSpPr>
        <p:spPr>
          <a:xfrm>
            <a:off x="5540284" y="5513571"/>
            <a:ext cx="70017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정보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통신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8275A-D41C-048A-4754-E23C908E48E7}"/>
              </a:ext>
            </a:extLst>
          </p:cNvPr>
          <p:cNvSpPr txBox="1"/>
          <p:nvPr/>
        </p:nvSpPr>
        <p:spPr>
          <a:xfrm>
            <a:off x="3564031" y="1893005"/>
            <a:ext cx="385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전체 </a:t>
            </a:r>
            <a:r>
              <a:rPr lang="en-US" altLang="ko-KR" sz="1400" b="1">
                <a:solidFill>
                  <a:srgbClr val="FF0000"/>
                </a:solidFill>
              </a:rPr>
              <a:t>IPC </a:t>
            </a:r>
            <a:r>
              <a:rPr lang="ko-KR" altLang="en-US" sz="1400" b="1">
                <a:solidFill>
                  <a:srgbClr val="FF0000"/>
                </a:solidFill>
              </a:rPr>
              <a:t>코드 종류가 너무 많은 관계로</a:t>
            </a:r>
            <a:r>
              <a:rPr lang="en-US" altLang="ko-KR" sz="1400" b="1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빈도 기준 상위 </a:t>
            </a:r>
            <a:r>
              <a:rPr lang="en-US" altLang="ko-KR" sz="1400" b="1">
                <a:solidFill>
                  <a:srgbClr val="FF0000"/>
                </a:solidFill>
              </a:rPr>
              <a:t>10</a:t>
            </a:r>
            <a:r>
              <a:rPr lang="ko-KR" altLang="en-US" sz="1400" b="1">
                <a:solidFill>
                  <a:srgbClr val="FF0000"/>
                </a:solidFill>
              </a:rPr>
              <a:t>개 코드만 시각화</a:t>
            </a:r>
          </a:p>
        </p:txBody>
      </p:sp>
    </p:spTree>
    <p:extLst>
      <p:ext uri="{BB962C8B-B14F-4D97-AF65-F5344CB8AC3E}">
        <p14:creationId xmlns:p14="http://schemas.microsoft.com/office/powerpoint/2010/main" val="85727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 &amp;</a:t>
            </a:r>
            <a:r>
              <a:rPr lang="ko-KR" altLang="en-US" b="1"/>
              <a:t> 반도체 관련 해외특허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160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2C14D-7260-13BE-9189-97ED3B5857B5}"/>
              </a:ext>
            </a:extLst>
          </p:cNvPr>
          <p:cNvSpPr txBox="1"/>
          <p:nvPr/>
        </p:nvSpPr>
        <p:spPr>
          <a:xfrm>
            <a:off x="386223" y="1506070"/>
            <a:ext cx="1022508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MRAM-semiconductor </a:t>
            </a:r>
            <a:r>
              <a:rPr lang="ko-KR" altLang="en-US" dirty="0"/>
              <a:t>특허</a:t>
            </a:r>
            <a:r>
              <a:rPr lang="en-US" altLang="ko-KR" dirty="0"/>
              <a:t>(160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초록에 대하여</a:t>
            </a:r>
            <a:r>
              <a:rPr lang="en-US" altLang="ko-KR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후 </a:t>
            </a:r>
            <a:r>
              <a:rPr lang="en-US" altLang="ko-KR" dirty="0"/>
              <a:t>doc2vec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표제어 추출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불용어</a:t>
            </a:r>
            <a:r>
              <a:rPr lang="en-US" altLang="ko-KR" sz="1600" dirty="0"/>
              <a:t>, </a:t>
            </a:r>
            <a:r>
              <a:rPr lang="ko-KR" altLang="en-US" sz="1600" dirty="0"/>
              <a:t>특수기호 및 </a:t>
            </a:r>
            <a:r>
              <a:rPr lang="en-US" altLang="ko-KR" sz="1600" dirty="0"/>
              <a:t>3</a:t>
            </a:r>
            <a:r>
              <a:rPr lang="ko-KR" altLang="en-US" sz="1600" dirty="0"/>
              <a:t>글자 이하 단어 삭제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K-means </a:t>
            </a:r>
            <a:r>
              <a:rPr lang="ko-KR" altLang="en-US" dirty="0"/>
              <a:t>클러스터링 </a:t>
            </a:r>
            <a:r>
              <a:rPr lang="en-US" altLang="ko-KR" dirty="0"/>
              <a:t>: </a:t>
            </a:r>
            <a:r>
              <a:rPr lang="ko-KR" altLang="en-US" dirty="0"/>
              <a:t>적절한 클러스터 개수를 찾기 위해 </a:t>
            </a:r>
            <a:r>
              <a:rPr lang="en-US" altLang="ko-KR" dirty="0"/>
              <a:t>Elbow Method </a:t>
            </a:r>
            <a:r>
              <a:rPr lang="ko-KR" altLang="en-US" dirty="0"/>
              <a:t>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sz="1600" dirty="0"/>
              <a:t>클러스터 개수가 </a:t>
            </a:r>
            <a:r>
              <a:rPr lang="en-US" altLang="ko-KR" sz="1600" dirty="0"/>
              <a:t>5</a:t>
            </a:r>
            <a:r>
              <a:rPr lang="ko-KR" altLang="en-US" sz="1600" dirty="0"/>
              <a:t>를 넘어가면서 </a:t>
            </a:r>
            <a:r>
              <a:rPr lang="en-US" altLang="ko-KR" sz="1600" dirty="0"/>
              <a:t>Inertia(</a:t>
            </a:r>
            <a:r>
              <a:rPr lang="ko-KR" altLang="en-US" sz="1600" dirty="0"/>
              <a:t>응집도</a:t>
            </a:r>
            <a:r>
              <a:rPr lang="en-US" altLang="ko-KR" sz="1600" dirty="0"/>
              <a:t>, </a:t>
            </a:r>
            <a:r>
              <a:rPr lang="ko-KR" altLang="en-US" sz="1600" dirty="0"/>
              <a:t>클러스터에 밀집된 정도</a:t>
            </a:r>
            <a:r>
              <a:rPr lang="en-US" altLang="ko-KR" sz="1600" dirty="0"/>
              <a:t>)</a:t>
            </a:r>
            <a:r>
              <a:rPr lang="ko-KR" altLang="en-US" sz="1600" dirty="0"/>
              <a:t>가 크게 줄지 않는 것을 확인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E03534-8354-3181-D4A0-F266A4631C1C}"/>
              </a:ext>
            </a:extLst>
          </p:cNvPr>
          <p:cNvGrpSpPr/>
          <p:nvPr/>
        </p:nvGrpSpPr>
        <p:grpSpPr>
          <a:xfrm>
            <a:off x="3392125" y="3332496"/>
            <a:ext cx="5427407" cy="3289529"/>
            <a:chOff x="3300413" y="2628901"/>
            <a:chExt cx="4814887" cy="39183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4DA23F-9B88-5876-63A7-8295B8D46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0413" y="2628901"/>
              <a:ext cx="4814887" cy="3918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9156696-4AB4-5E1F-AD76-B35A4ED503F2}"/>
                </a:ext>
              </a:extLst>
            </p:cNvPr>
            <p:cNvCxnSpPr>
              <a:cxnSpLocks/>
            </p:cNvCxnSpPr>
            <p:nvPr/>
          </p:nvCxnSpPr>
          <p:spPr>
            <a:xfrm>
              <a:off x="5886450" y="3066305"/>
              <a:ext cx="0" cy="3043237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1343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C2AD1635-1B71-520E-A248-03C72999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84312"/>
            <a:ext cx="11053763" cy="5257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41F8EE7-B32E-D0EB-D534-36755DE0F91E}"/>
              </a:ext>
            </a:extLst>
          </p:cNvPr>
          <p:cNvSpPr/>
          <p:nvPr/>
        </p:nvSpPr>
        <p:spPr>
          <a:xfrm>
            <a:off x="1905624" y="1834486"/>
            <a:ext cx="2752575" cy="114878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7D72A65-77F8-706F-BA16-A19A0ACF4526}"/>
              </a:ext>
            </a:extLst>
          </p:cNvPr>
          <p:cNvSpPr/>
          <p:nvPr/>
        </p:nvSpPr>
        <p:spPr>
          <a:xfrm>
            <a:off x="1478105" y="3851308"/>
            <a:ext cx="2677490" cy="143058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F596C0-1144-1233-021B-AD3C229965CF}"/>
              </a:ext>
            </a:extLst>
          </p:cNvPr>
          <p:cNvSpPr/>
          <p:nvPr/>
        </p:nvSpPr>
        <p:spPr>
          <a:xfrm>
            <a:off x="5724887" y="1805573"/>
            <a:ext cx="2345259" cy="106309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C2F9E15-8454-DF01-D4B8-3FBD88E2E92D}"/>
              </a:ext>
            </a:extLst>
          </p:cNvPr>
          <p:cNvSpPr/>
          <p:nvPr/>
        </p:nvSpPr>
        <p:spPr>
          <a:xfrm>
            <a:off x="8348457" y="2185125"/>
            <a:ext cx="1714113" cy="81134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6EA5106-C0DC-2BCB-9085-539C51BD7F14}"/>
              </a:ext>
            </a:extLst>
          </p:cNvPr>
          <p:cNvSpPr/>
          <p:nvPr/>
        </p:nvSpPr>
        <p:spPr>
          <a:xfrm>
            <a:off x="2684000" y="3109381"/>
            <a:ext cx="1693510" cy="68776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70B5658-97FC-862F-994D-9F8C1ABBC022}"/>
              </a:ext>
            </a:extLst>
          </p:cNvPr>
          <p:cNvSpPr/>
          <p:nvPr/>
        </p:nvSpPr>
        <p:spPr>
          <a:xfrm>
            <a:off x="5988785" y="5188982"/>
            <a:ext cx="1271156" cy="57088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A1E369-238E-BED9-2405-09B94AAAD11F}"/>
              </a:ext>
            </a:extLst>
          </p:cNvPr>
          <p:cNvSpPr/>
          <p:nvPr/>
        </p:nvSpPr>
        <p:spPr>
          <a:xfrm>
            <a:off x="8652170" y="3522253"/>
            <a:ext cx="997202" cy="48858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826E393-6748-9355-ED8A-89D045A7F639}"/>
              </a:ext>
            </a:extLst>
          </p:cNvPr>
          <p:cNvSpPr/>
          <p:nvPr/>
        </p:nvSpPr>
        <p:spPr>
          <a:xfrm>
            <a:off x="7489405" y="4254451"/>
            <a:ext cx="1407113" cy="56430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027D24-C315-54B8-FB13-17778BDCFAD8}"/>
              </a:ext>
            </a:extLst>
          </p:cNvPr>
          <p:cNvSpPr txBox="1"/>
          <p:nvPr/>
        </p:nvSpPr>
        <p:spPr>
          <a:xfrm>
            <a:off x="2696574" y="1569237"/>
            <a:ext cx="117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반도체 장치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15E576-64B4-BCF0-5271-D2802395B8A5}"/>
              </a:ext>
            </a:extLst>
          </p:cNvPr>
          <p:cNvSpPr txBox="1"/>
          <p:nvPr/>
        </p:nvSpPr>
        <p:spPr>
          <a:xfrm>
            <a:off x="8825107" y="3084286"/>
            <a:ext cx="533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자석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F646588-934C-7694-F3CA-6A98680BCA3F}"/>
              </a:ext>
            </a:extLst>
          </p:cNvPr>
          <p:cNvSpPr txBox="1"/>
          <p:nvPr/>
        </p:nvSpPr>
        <p:spPr>
          <a:xfrm>
            <a:off x="8726681" y="1919098"/>
            <a:ext cx="1017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저장장치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10ED0F6-2BE8-42C0-C533-35FA27CACB39}"/>
              </a:ext>
            </a:extLst>
          </p:cNvPr>
          <p:cNvSpPr/>
          <p:nvPr/>
        </p:nvSpPr>
        <p:spPr>
          <a:xfrm>
            <a:off x="1668183" y="1569237"/>
            <a:ext cx="3059066" cy="148264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AA38D83-CA7C-9809-4E6D-F194AE877A87}"/>
              </a:ext>
            </a:extLst>
          </p:cNvPr>
          <p:cNvSpPr txBox="1"/>
          <p:nvPr/>
        </p:nvSpPr>
        <p:spPr>
          <a:xfrm>
            <a:off x="1319605" y="3637785"/>
            <a:ext cx="1063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데이터 처리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A3C69F-4BF7-1899-DA1B-8BCC786D8E62}"/>
              </a:ext>
            </a:extLst>
          </p:cNvPr>
          <p:cNvSpPr/>
          <p:nvPr/>
        </p:nvSpPr>
        <p:spPr>
          <a:xfrm>
            <a:off x="1343299" y="3098236"/>
            <a:ext cx="4106625" cy="28866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E5A80D6-80E7-36F3-A993-9866CE109E46}"/>
              </a:ext>
            </a:extLst>
          </p:cNvPr>
          <p:cNvSpPr txBox="1"/>
          <p:nvPr/>
        </p:nvSpPr>
        <p:spPr>
          <a:xfrm>
            <a:off x="4460758" y="3306855"/>
            <a:ext cx="1063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컴퓨팅 장치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D5B7182-318A-EFC1-F65F-DDB80B038E28}"/>
              </a:ext>
            </a:extLst>
          </p:cNvPr>
          <p:cNvSpPr txBox="1"/>
          <p:nvPr/>
        </p:nvSpPr>
        <p:spPr>
          <a:xfrm>
            <a:off x="4389278" y="5541956"/>
            <a:ext cx="85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인쇄회로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7F0E67-D396-A13E-778E-20FF815329D5}"/>
              </a:ext>
            </a:extLst>
          </p:cNvPr>
          <p:cNvSpPr/>
          <p:nvPr/>
        </p:nvSpPr>
        <p:spPr>
          <a:xfrm>
            <a:off x="6296571" y="3472031"/>
            <a:ext cx="4251960" cy="1404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6324FCB-E0BF-DC88-4BD1-03A504947112}"/>
              </a:ext>
            </a:extLst>
          </p:cNvPr>
          <p:cNvSpPr txBox="1"/>
          <p:nvPr/>
        </p:nvSpPr>
        <p:spPr>
          <a:xfrm>
            <a:off x="8825107" y="4956328"/>
            <a:ext cx="1397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치아 손질용 제제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230781B-99DF-7739-CA09-B0658BE8F0F3}"/>
              </a:ext>
            </a:extLst>
          </p:cNvPr>
          <p:cNvSpPr/>
          <p:nvPr/>
        </p:nvSpPr>
        <p:spPr>
          <a:xfrm>
            <a:off x="5923444" y="4944859"/>
            <a:ext cx="2983845" cy="1404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BF6AA1-24F6-4936-A05E-42232775C17D}"/>
              </a:ext>
            </a:extLst>
          </p:cNvPr>
          <p:cNvSpPr txBox="1"/>
          <p:nvPr/>
        </p:nvSpPr>
        <p:spPr>
          <a:xfrm>
            <a:off x="4629687" y="4888481"/>
            <a:ext cx="803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저장장치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23425D-07DB-0BBF-5014-B522EB56383F}"/>
              </a:ext>
            </a:extLst>
          </p:cNvPr>
          <p:cNvSpPr txBox="1"/>
          <p:nvPr/>
        </p:nvSpPr>
        <p:spPr>
          <a:xfrm>
            <a:off x="1712124" y="1604682"/>
            <a:ext cx="865729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반도체 장치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16E400B-85D1-4BDC-3DD0-05688405F82B}"/>
              </a:ext>
            </a:extLst>
          </p:cNvPr>
          <p:cNvSpPr txBox="1"/>
          <p:nvPr/>
        </p:nvSpPr>
        <p:spPr>
          <a:xfrm>
            <a:off x="5980239" y="6056673"/>
            <a:ext cx="89469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이미지 분석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71BF88F-F83D-BCAB-4EE7-F568B36A14C7}"/>
              </a:ext>
            </a:extLst>
          </p:cNvPr>
          <p:cNvSpPr txBox="1"/>
          <p:nvPr/>
        </p:nvSpPr>
        <p:spPr>
          <a:xfrm>
            <a:off x="1408036" y="5675144"/>
            <a:ext cx="1271760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데이터</a:t>
            </a:r>
            <a:r>
              <a:rPr lang="en-US" altLang="ko-KR" sz="1000" b="1"/>
              <a:t> </a:t>
            </a:r>
            <a:r>
              <a:rPr lang="ko-KR" altLang="en-US" sz="1000" b="1"/>
              <a:t>처리</a:t>
            </a:r>
            <a:r>
              <a:rPr lang="en-US" altLang="ko-KR" sz="1000" b="1"/>
              <a:t>/</a:t>
            </a:r>
            <a:r>
              <a:rPr lang="ko-KR" altLang="en-US" sz="1000" b="1"/>
              <a:t>분석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BBD93B6-ED41-EA44-8723-6A6D15ADF8B1}"/>
              </a:ext>
            </a:extLst>
          </p:cNvPr>
          <p:cNvSpPr txBox="1"/>
          <p:nvPr/>
        </p:nvSpPr>
        <p:spPr>
          <a:xfrm>
            <a:off x="9278224" y="4587969"/>
            <a:ext cx="121674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영상 데이터 분석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C92B6F-8D99-55BA-5D86-0CB2EFA37CBB}"/>
              </a:ext>
            </a:extLst>
          </p:cNvPr>
          <p:cNvSpPr/>
          <p:nvPr/>
        </p:nvSpPr>
        <p:spPr>
          <a:xfrm>
            <a:off x="3883939" y="3564060"/>
            <a:ext cx="1446263" cy="6485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963C92-38E8-5915-D6EC-86B3D93D319B}"/>
              </a:ext>
            </a:extLst>
          </p:cNvPr>
          <p:cNvSpPr/>
          <p:nvPr/>
        </p:nvSpPr>
        <p:spPr>
          <a:xfrm>
            <a:off x="5673138" y="1530501"/>
            <a:ext cx="4549215" cy="18491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28D416-E137-ADCA-F1AF-BD4FC8A08D67}"/>
              </a:ext>
            </a:extLst>
          </p:cNvPr>
          <p:cNvSpPr txBox="1"/>
          <p:nvPr/>
        </p:nvSpPr>
        <p:spPr>
          <a:xfrm>
            <a:off x="8832764" y="4288009"/>
            <a:ext cx="84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화상통신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EA5B33-327D-4B29-1D45-228F243EC01B}"/>
              </a:ext>
            </a:extLst>
          </p:cNvPr>
          <p:cNvSpPr txBox="1"/>
          <p:nvPr/>
        </p:nvSpPr>
        <p:spPr>
          <a:xfrm>
            <a:off x="8698923" y="1583692"/>
            <a:ext cx="1467584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자성 반도체 저장장치</a:t>
            </a:r>
            <a:endParaRPr lang="en-US" altLang="ko-KR" sz="1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63865-D17D-B39B-FBFD-DF546B99A6DD}"/>
              </a:ext>
            </a:extLst>
          </p:cNvPr>
          <p:cNvSpPr txBox="1"/>
          <p:nvPr/>
        </p:nvSpPr>
        <p:spPr>
          <a:xfrm>
            <a:off x="6424626" y="1535995"/>
            <a:ext cx="117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반도체 장치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4EA96-4A60-35A7-A379-68CEDF178954}"/>
              </a:ext>
            </a:extLst>
          </p:cNvPr>
          <p:cNvSpPr txBox="1"/>
          <p:nvPr/>
        </p:nvSpPr>
        <p:spPr>
          <a:xfrm>
            <a:off x="1953036" y="3162285"/>
            <a:ext cx="81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정보통신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D77DED6-DD1E-79EF-FCF1-68C4B024EB4B}"/>
              </a:ext>
            </a:extLst>
          </p:cNvPr>
          <p:cNvSpPr/>
          <p:nvPr/>
        </p:nvSpPr>
        <p:spPr>
          <a:xfrm>
            <a:off x="3136538" y="5373687"/>
            <a:ext cx="1329704" cy="55675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D1F1D-3EBE-4618-D82D-6BE98463E1F5}"/>
              </a:ext>
            </a:extLst>
          </p:cNvPr>
          <p:cNvSpPr txBox="1"/>
          <p:nvPr/>
        </p:nvSpPr>
        <p:spPr>
          <a:xfrm>
            <a:off x="6197526" y="4939633"/>
            <a:ext cx="84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개인 식별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967A9A-01D1-5332-47DC-079E8A459977}"/>
              </a:ext>
            </a:extLst>
          </p:cNvPr>
          <p:cNvSpPr txBox="1"/>
          <p:nvPr/>
        </p:nvSpPr>
        <p:spPr>
          <a:xfrm>
            <a:off x="7268192" y="6015966"/>
            <a:ext cx="1564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이미지 데이터 처리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7D45A9-B68E-033D-12A3-D7FD70908C34}"/>
              </a:ext>
            </a:extLst>
          </p:cNvPr>
          <p:cNvSpPr txBox="1"/>
          <p:nvPr/>
        </p:nvSpPr>
        <p:spPr>
          <a:xfrm>
            <a:off x="9029053" y="3986655"/>
            <a:ext cx="1519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그래픽 데이터 판독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5BD98-78F9-2CD2-1333-565F1FDBE793}"/>
              </a:ext>
            </a:extLst>
          </p:cNvPr>
          <p:cNvSpPr txBox="1"/>
          <p:nvPr/>
        </p:nvSpPr>
        <p:spPr>
          <a:xfrm>
            <a:off x="6296571" y="3783979"/>
            <a:ext cx="1519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이미지 데이터 처리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395FCB-86C6-49D9-BE7A-44C01581C6F6}"/>
              </a:ext>
            </a:extLst>
          </p:cNvPr>
          <p:cNvSpPr txBox="1"/>
          <p:nvPr/>
        </p:nvSpPr>
        <p:spPr>
          <a:xfrm>
            <a:off x="7107693" y="3484789"/>
            <a:ext cx="1063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데이터 처리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09A45138-CE1C-AF82-474A-96483CB35DCC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A1BB71-42C1-E99F-0280-1AD8DCF39847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</a:t>
            </a:r>
            <a:r>
              <a:rPr lang="ko-KR" altLang="en-US" b="1"/>
              <a:t> 관련 키워드 해외특허 </a:t>
            </a:r>
            <a:r>
              <a:rPr lang="en-US" altLang="ko-KR" b="1"/>
              <a:t>IPC</a:t>
            </a:r>
            <a:r>
              <a:rPr lang="ko-KR" altLang="en-US" b="1"/>
              <a:t>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31,148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7672431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22C14D-7260-13BE-9189-97ED3B5857B5}"/>
              </a:ext>
            </a:extLst>
          </p:cNvPr>
          <p:cNvSpPr txBox="1"/>
          <p:nvPr/>
        </p:nvSpPr>
        <p:spPr>
          <a:xfrm>
            <a:off x="386223" y="1506070"/>
            <a:ext cx="10763859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MRAM </a:t>
            </a:r>
            <a:r>
              <a:rPr lang="ko-KR" altLang="en-US" dirty="0"/>
              <a:t>관련 키워드 해외특허</a:t>
            </a:r>
            <a:r>
              <a:rPr lang="en-US" altLang="ko-KR" dirty="0"/>
              <a:t>(31,148</a:t>
            </a:r>
            <a:r>
              <a:rPr lang="ko-KR" altLang="en-US" dirty="0"/>
              <a:t>건</a:t>
            </a:r>
            <a:r>
              <a:rPr lang="en-US" altLang="ko-KR" dirty="0"/>
              <a:t>)</a:t>
            </a:r>
            <a:r>
              <a:rPr lang="ko-KR" altLang="en-US" dirty="0"/>
              <a:t>의 초록에 대하여</a:t>
            </a:r>
            <a:r>
              <a:rPr lang="en-US" altLang="ko-KR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후 </a:t>
            </a:r>
            <a:r>
              <a:rPr lang="en-US" altLang="ko-KR" dirty="0"/>
              <a:t>doc2vec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표제어 추출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불용어</a:t>
            </a:r>
            <a:r>
              <a:rPr lang="en-US" altLang="ko-KR" sz="1600" dirty="0"/>
              <a:t>, </a:t>
            </a:r>
            <a:r>
              <a:rPr lang="ko-KR" altLang="en-US" sz="1600" dirty="0"/>
              <a:t>특수기호 및 </a:t>
            </a:r>
            <a:r>
              <a:rPr lang="en-US" altLang="ko-KR" sz="1600" dirty="0"/>
              <a:t>4</a:t>
            </a:r>
            <a:r>
              <a:rPr lang="ko-KR" altLang="en-US" sz="1600" dirty="0"/>
              <a:t>글자 이하 단어 삭제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K-means </a:t>
            </a:r>
            <a:r>
              <a:rPr lang="ko-KR" altLang="en-US" dirty="0"/>
              <a:t>클러스터링 </a:t>
            </a:r>
            <a:r>
              <a:rPr lang="en-US" altLang="ko-KR" dirty="0"/>
              <a:t>: </a:t>
            </a:r>
            <a:r>
              <a:rPr lang="ko-KR" altLang="en-US" dirty="0"/>
              <a:t>적절한 클러스터 개수를 찾기 위해 </a:t>
            </a:r>
            <a:r>
              <a:rPr lang="en-US" altLang="ko-KR" dirty="0"/>
              <a:t>Elbow Method </a:t>
            </a:r>
            <a:r>
              <a:rPr lang="ko-KR" altLang="en-US" dirty="0"/>
              <a:t>및 차원 축소 후 시각화 등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sz="1600" dirty="0"/>
              <a:t>- </a:t>
            </a:r>
            <a:r>
              <a:rPr lang="ko-KR" altLang="en-US" sz="1600" dirty="0"/>
              <a:t>클러스터 개수를 변경해가며</a:t>
            </a:r>
            <a:r>
              <a:rPr lang="en-US" altLang="ko-KR" sz="1600" dirty="0"/>
              <a:t>, </a:t>
            </a:r>
            <a:r>
              <a:rPr lang="ko-KR" altLang="en-US" sz="1600" dirty="0"/>
              <a:t>주요 키워드 분석해본 결과 </a:t>
            </a:r>
            <a:r>
              <a:rPr lang="en-US" altLang="ko-KR" sz="1600" dirty="0"/>
              <a:t>2</a:t>
            </a:r>
            <a:r>
              <a:rPr lang="ko-KR" altLang="en-US" sz="1600" dirty="0"/>
              <a:t>개의 클러스터가 가장 잘 나뉘는 것을 확인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DA65171-CE0C-6036-A144-2A65DD65C5D1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532E6-3D3B-1AED-F4AA-2211C24EAE3C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</a:t>
            </a:r>
            <a:r>
              <a:rPr lang="ko-KR" altLang="en-US" b="1"/>
              <a:t> 관련 키워드 해외특허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31,148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B50B2E-EF14-54B3-EC16-10D7DC40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64" y="3370530"/>
            <a:ext cx="3933499" cy="3015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4C2346-50DC-4AE8-EE6A-50B508CC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71" y="3763719"/>
            <a:ext cx="2924869" cy="24714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148EA6-4C0A-13FB-FA69-54B23C0F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348" y="3763718"/>
            <a:ext cx="3270505" cy="2471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BCB1E8-BA2B-28DE-413D-89CCEE47AD68}"/>
              </a:ext>
            </a:extLst>
          </p:cNvPr>
          <p:cNvSpPr txBox="1"/>
          <p:nvPr/>
        </p:nvSpPr>
        <p:spPr>
          <a:xfrm>
            <a:off x="5768152" y="3511675"/>
            <a:ext cx="1401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PCA Visualization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73937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380805" y="1380431"/>
            <a:ext cx="760619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클러스터 별 초록에 대하여 상위 키워드 </a:t>
            </a:r>
            <a:r>
              <a:rPr lang="en-US" altLang="ko-KR" dirty="0"/>
              <a:t>20</a:t>
            </a:r>
            <a:r>
              <a:rPr lang="ko-KR" altLang="en-US" dirty="0"/>
              <a:t>개 추출</a:t>
            </a: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0042877-DD66-3BE2-F985-80D13E497D52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3DD57-36F7-C3EC-9834-2B9BDE6D348B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</a:t>
            </a:r>
            <a:r>
              <a:rPr lang="ko-KR" altLang="en-US" b="1"/>
              <a:t> 관련 키워드 해외특허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31,148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BB9A2396-E58B-1A72-0733-F42F5C4CA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04" y="1875402"/>
            <a:ext cx="4596519" cy="29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EE5154CC-FF20-33CF-1407-63922D0D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86" y="1875402"/>
            <a:ext cx="4393029" cy="29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9AD51-5041-FA79-25F2-640AF6D3CD7A}"/>
              </a:ext>
            </a:extLst>
          </p:cNvPr>
          <p:cNvSpPr txBox="1"/>
          <p:nvPr/>
        </p:nvSpPr>
        <p:spPr>
          <a:xfrm>
            <a:off x="1212980" y="4927979"/>
            <a:ext cx="9989338" cy="1700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클러스터 별 문서 개수 </a:t>
            </a:r>
            <a:r>
              <a:rPr lang="en-US" altLang="ko-KR" sz="1600" dirty="0"/>
              <a:t>: 1</a:t>
            </a:r>
            <a:r>
              <a:rPr lang="ko-KR" altLang="en-US" sz="1600" dirty="0"/>
              <a:t>번 클러스터 </a:t>
            </a:r>
            <a:r>
              <a:rPr lang="en-US" altLang="ko-KR" sz="1600" dirty="0"/>
              <a:t>16,116</a:t>
            </a:r>
            <a:r>
              <a:rPr lang="ko-KR" altLang="en-US" sz="1600" dirty="0"/>
              <a:t>개</a:t>
            </a:r>
            <a:r>
              <a:rPr lang="en-US" altLang="ko-KR" sz="1600" dirty="0"/>
              <a:t>, 2</a:t>
            </a:r>
            <a:r>
              <a:rPr lang="ko-KR" altLang="en-US" sz="1600" dirty="0"/>
              <a:t>번 클러스터 </a:t>
            </a:r>
            <a:r>
              <a:rPr lang="en-US" altLang="ko-KR" sz="1600" dirty="0"/>
              <a:t>15,029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r>
              <a:rPr lang="en-US" altLang="ko-KR" sz="1400" dirty="0"/>
              <a:t>  (abstract</a:t>
            </a:r>
            <a:r>
              <a:rPr lang="ko-KR" altLang="en-US" sz="1400" dirty="0"/>
              <a:t> 내 </a:t>
            </a:r>
            <a:r>
              <a:rPr lang="en-US" altLang="ko-KR" sz="1400" dirty="0"/>
              <a:t>float </a:t>
            </a:r>
            <a:r>
              <a:rPr lang="ko-KR" altLang="en-US" sz="1400" dirty="0"/>
              <a:t>타입의 데이터 </a:t>
            </a:r>
            <a:r>
              <a:rPr lang="en-US" altLang="ko-KR" sz="1400" dirty="0"/>
              <a:t>3</a:t>
            </a:r>
            <a:r>
              <a:rPr lang="ko-KR" altLang="en-US" sz="1400" dirty="0"/>
              <a:t>개 섞여 있어 삭제 처리</a:t>
            </a:r>
            <a:r>
              <a:rPr lang="en-US" altLang="ko-KR" sz="1400" dirty="0"/>
              <a:t>)</a:t>
            </a:r>
          </a:p>
          <a:p>
            <a:endParaRPr lang="en-US" altLang="ko-KR" sz="105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클러스터를 구분할 수 있을 만한 주요 키워드</a:t>
            </a:r>
            <a:endParaRPr lang="en-US" altLang="ko-KR" sz="1600" dirty="0"/>
          </a:p>
          <a:p>
            <a:r>
              <a:rPr lang="en-US" altLang="ko-KR" sz="1600" dirty="0"/>
              <a:t>   : </a:t>
            </a:r>
            <a:r>
              <a:rPr lang="ko-KR" altLang="en-US" sz="1600" dirty="0"/>
              <a:t>명확한 구분을 위해 중복되는 상위의 키워드</a:t>
            </a:r>
            <a:r>
              <a:rPr lang="en-US" altLang="ko-KR" sz="1600" dirty="0"/>
              <a:t>(layer, magnetic, semiconductor, memory </a:t>
            </a:r>
            <a:r>
              <a:rPr lang="ko-KR" altLang="en-US" sz="1600" dirty="0"/>
              <a:t>등 제거 후 비교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1</a:t>
            </a:r>
            <a:r>
              <a:rPr lang="ko-KR" altLang="en-US" sz="1600" dirty="0"/>
              <a:t>번 클러스터 </a:t>
            </a:r>
            <a:r>
              <a:rPr lang="en-US" altLang="ko-KR" sz="1600" dirty="0"/>
              <a:t>: electrode, direction, tunnel, magnetization, junction, sensor, ferromagnetic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2</a:t>
            </a:r>
            <a:r>
              <a:rPr lang="ko-KR" altLang="en-US" sz="1600" dirty="0"/>
              <a:t>번 클러스터</a:t>
            </a:r>
            <a:r>
              <a:rPr lang="en-US" altLang="ko-KR" sz="1600" dirty="0"/>
              <a:t>Image, light, network, optical, motion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56459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371475" y="1349126"/>
            <a:ext cx="760619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클러스터 별 제목에 대하여 상위 키워드 </a:t>
            </a:r>
            <a:r>
              <a:rPr lang="en-US" altLang="ko-KR" dirty="0"/>
              <a:t>20</a:t>
            </a:r>
            <a:r>
              <a:rPr lang="ko-KR" altLang="en-US" dirty="0"/>
              <a:t>개 추출</a:t>
            </a: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0042877-DD66-3BE2-F985-80D13E497D52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3DD57-36F7-C3EC-9834-2B9BDE6D348B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</a:t>
            </a:r>
            <a:r>
              <a:rPr lang="ko-KR" altLang="en-US" b="1"/>
              <a:t> 관련 키워드 해외특허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31,148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ABEB3D3-CA6D-80CC-3A6E-D1E8719E4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1" y="1803418"/>
            <a:ext cx="4857036" cy="305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FB2EE08-4ED0-A7E7-DE83-7CF8EE20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76" y="1803418"/>
            <a:ext cx="4857037" cy="305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9CA8CC-62F8-A3DA-3CB9-77C3F6C8DBAA}"/>
              </a:ext>
            </a:extLst>
          </p:cNvPr>
          <p:cNvSpPr txBox="1"/>
          <p:nvPr/>
        </p:nvSpPr>
        <p:spPr>
          <a:xfrm>
            <a:off x="1024763" y="4849534"/>
            <a:ext cx="10408747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클러스터를 구분할 수 있을 만한 주요 키워드</a:t>
            </a:r>
            <a:endParaRPr lang="en-US" altLang="ko-KR" sz="1600" dirty="0"/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명확한 구분을 위해 중복되는 상위의 키워드</a:t>
            </a:r>
            <a:r>
              <a:rPr lang="en-US" altLang="ko-KR" sz="1600" dirty="0"/>
              <a:t>(layer, magnetic, semiconductor, memory </a:t>
            </a:r>
            <a:r>
              <a:rPr lang="ko-KR" altLang="en-US" sz="1600" dirty="0"/>
              <a:t>등 제거 후 비교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1</a:t>
            </a:r>
            <a:r>
              <a:rPr lang="ko-KR" altLang="en-US" sz="1600" dirty="0"/>
              <a:t>번 클러스터 </a:t>
            </a:r>
            <a:r>
              <a:rPr lang="en-US" altLang="ko-KR" sz="1600" dirty="0"/>
              <a:t>: tunnel, magnetization, junction, sensor, transistor, non-volatile, resistive, detection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2</a:t>
            </a:r>
            <a:r>
              <a:rPr lang="ko-KR" altLang="en-US" sz="1600" dirty="0"/>
              <a:t>번 클러스터 </a:t>
            </a:r>
            <a:r>
              <a:rPr lang="en-US" altLang="ko-KR" sz="1600" dirty="0"/>
              <a:t>: Image, light, network, optical, video, liquid, crystal, communication</a:t>
            </a:r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b="1" dirty="0">
                <a:sym typeface="Wingdings" panose="05000000000000000000" pitchFamily="2" charset="2"/>
              </a:rPr>
              <a:t>1</a:t>
            </a:r>
            <a:r>
              <a:rPr lang="ko-KR" altLang="en-US" sz="1600" b="1" dirty="0">
                <a:sym typeface="Wingdings" panose="05000000000000000000" pitchFamily="2" charset="2"/>
              </a:rPr>
              <a:t>번 클러스터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ym typeface="Wingdings" panose="05000000000000000000" pitchFamily="2" charset="2"/>
              </a:rPr>
              <a:t>자기 저항성 메모리</a:t>
            </a:r>
            <a:r>
              <a:rPr lang="en-US" altLang="ko-KR" sz="1600" dirty="0">
                <a:sym typeface="Wingdings" panose="05000000000000000000" pitchFamily="2" charset="2"/>
              </a:rPr>
              <a:t>/</a:t>
            </a:r>
            <a:r>
              <a:rPr lang="ko-KR" altLang="en-US" sz="1600" dirty="0">
                <a:sym typeface="Wingdings" panose="05000000000000000000" pitchFamily="2" charset="2"/>
              </a:rPr>
              <a:t>자기 터널 접합 </a:t>
            </a:r>
            <a:r>
              <a:rPr lang="en-US" altLang="ko-KR" sz="1600" dirty="0">
                <a:sym typeface="Wingdings" panose="05000000000000000000" pitchFamily="2" charset="2"/>
              </a:rPr>
              <a:t>/</a:t>
            </a:r>
            <a:r>
              <a:rPr lang="ko-KR" altLang="en-US" sz="1600" dirty="0">
                <a:sym typeface="Wingdings" panose="05000000000000000000" pitchFamily="2" charset="2"/>
              </a:rPr>
              <a:t>비휘발성 자기 저장 장치 및 기술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en-US" altLang="ko-KR" sz="1400" dirty="0">
                <a:sym typeface="Wingdings" panose="05000000000000000000" pitchFamily="2" charset="2"/>
              </a:rPr>
              <a:t>Magnetic Resistance Memory/Magnetic Tunnel Junction Sensor/Non-Volatile Magnetic Storage Devices and Technology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b="1" dirty="0">
                <a:sym typeface="Wingdings" panose="05000000000000000000" pitchFamily="2" charset="2"/>
              </a:rPr>
              <a:t>2</a:t>
            </a:r>
            <a:r>
              <a:rPr lang="ko-KR" altLang="en-US" sz="1600" b="1" dirty="0">
                <a:sym typeface="Wingdings" panose="05000000000000000000" pitchFamily="2" charset="2"/>
              </a:rPr>
              <a:t>번 클러스터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ym typeface="Wingdings" panose="05000000000000000000" pitchFamily="2" charset="2"/>
              </a:rPr>
              <a:t>광학 이미지 및 영상 통신 기술 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en-US" altLang="ko-KR" sz="1400" b="0" i="0" dirty="0">
                <a:effectLst/>
              </a:rPr>
              <a:t>Optical Imaging and Video Communication Technology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14032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6" y="150607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/>
              <a:t>Source</a:t>
            </a:r>
            <a:r>
              <a:rPr lang="ko-KR" altLang="en-US" sz="1800" dirty="0"/>
              <a:t> </a:t>
            </a:r>
            <a:r>
              <a:rPr lang="en-US" altLang="ko-KR" sz="1800" dirty="0"/>
              <a:t>: MRAM </a:t>
            </a:r>
            <a:r>
              <a:rPr lang="ko-KR" altLang="en-US" sz="1800" dirty="0"/>
              <a:t>관련 특허 </a:t>
            </a:r>
            <a:r>
              <a:rPr lang="en-US" altLang="ko-KR" sz="1800" dirty="0"/>
              <a:t>31,148</a:t>
            </a:r>
            <a:r>
              <a:rPr lang="ko-KR" altLang="en-US" sz="1800" dirty="0"/>
              <a:t>건</a:t>
            </a:r>
            <a:endParaRPr lang="en-US" altLang="ko-KR" sz="1800" dirty="0"/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/>
              <a:t>Target variable : Title + Abstract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600" dirty="0"/>
              <a:t>Lemmatization &gt; 3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err="1"/>
              <a:t>Stopwords</a:t>
            </a:r>
            <a:r>
              <a:rPr lang="en-US" altLang="ko-KR" sz="1800" dirty="0"/>
              <a:t> : ’semiconductor’, ‘</a:t>
            </a:r>
            <a:r>
              <a:rPr lang="en-US" altLang="ko-KR" sz="1800" dirty="0" err="1"/>
              <a:t>mram</a:t>
            </a:r>
            <a:r>
              <a:rPr lang="en-US" altLang="ko-KR" sz="1800" dirty="0"/>
              <a:t>’, ‘magnetic random access memory’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/>
              <a:t>Number of Topic : 8</a:t>
            </a:r>
          </a:p>
          <a:p>
            <a:pPr marL="360000" indent="-360000" algn="l">
              <a:lnSpc>
                <a:spcPct val="150000"/>
              </a:lnSpc>
              <a:buFont typeface="+mj-lt"/>
              <a:buAutoNum type="arabicPeriod"/>
            </a:pPr>
            <a:endParaRPr lang="ko-KR" alt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C074E-EDFC-4A8B-DA80-61D88B47FD20}"/>
              </a:ext>
            </a:extLst>
          </p:cNvPr>
          <p:cNvSpPr txBox="1"/>
          <p:nvPr/>
        </p:nvSpPr>
        <p:spPr>
          <a:xfrm>
            <a:off x="6110990" y="1503048"/>
            <a:ext cx="531424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Coherence score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7487266-B32F-DA15-CC67-03820DD4FC1E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ED3AB9-38F2-C00B-0AEF-8358A70A47A5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</a:t>
            </a:r>
            <a:r>
              <a:rPr lang="ko-KR" altLang="en-US" b="1" dirty="0"/>
              <a:t> 토픽모델링 </a:t>
            </a:r>
            <a:r>
              <a:rPr lang="en-US" altLang="ko-KR" b="1" dirty="0"/>
              <a:t>(1/5)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5EA53-1FEB-2747-0E76-60537058E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2719"/>
            <a:ext cx="5182049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673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5">
            <a:extLst>
              <a:ext uri="{FF2B5EF4-FFF2-40B4-BE49-F238E27FC236}">
                <a16:creationId xmlns:a16="http://schemas.microsoft.com/office/drawing/2014/main" id="{3BFEEF99-F9D0-6015-4F04-1B8584428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984" r="51778" b="-3068"/>
          <a:stretch/>
        </p:blipFill>
        <p:spPr>
          <a:xfrm>
            <a:off x="5767454" y="952795"/>
            <a:ext cx="5700646" cy="5905205"/>
          </a:xfrm>
          <a:prstGeom prst="rect">
            <a:avLst/>
          </a:prstGeom>
        </p:spPr>
      </p:pic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6" y="150607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Intertopic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Distance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Map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원의 크기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토픽의 단어들의 분포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원의 거리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토픽 간의 유사성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l">
              <a:lnSpc>
                <a:spcPct val="150000"/>
              </a:lnSpc>
            </a:pPr>
            <a:endParaRPr lang="ko-KR" altLang="en-US" sz="18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7487266-B32F-DA15-CC67-03820DD4FC1E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ED3AB9-38F2-C00B-0AEF-8358A70A47A5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</a:t>
            </a:r>
            <a:r>
              <a:rPr lang="ko-KR" altLang="en-US" b="1" dirty="0"/>
              <a:t> 토픽모델링 </a:t>
            </a:r>
            <a:r>
              <a:rPr lang="en-US" altLang="ko-KR" b="1" dirty="0"/>
              <a:t>(2/5)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7560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6" y="150607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ko-KR" altLang="en-US" sz="18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7487266-B32F-DA15-CC67-03820DD4FC1E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ED3AB9-38F2-C00B-0AEF-8358A70A47A5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</a:t>
            </a:r>
            <a:r>
              <a:rPr lang="ko-KR" altLang="en-US" b="1" dirty="0"/>
              <a:t> 토픽모델링 </a:t>
            </a:r>
            <a:r>
              <a:rPr lang="en-US" altLang="ko-KR" b="1" dirty="0"/>
              <a:t>(3/5)</a:t>
            </a:r>
            <a:endParaRPr lang="ko-KR" altLang="en-US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87DF1F6-8252-E99C-D8C9-7CE4B33A9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70" y="1577147"/>
            <a:ext cx="10515600" cy="4351338"/>
          </a:xfr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Sailent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term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모든 문서들 중에서 가장 많이 등장하는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term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대한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table</a:t>
            </a:r>
          </a:p>
          <a:p>
            <a:pPr algn="l">
              <a:lnSpc>
                <a:spcPct val="150000"/>
              </a:lnSpc>
            </a:pP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2295BA4-5462-FA39-01B6-703CDA6BD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583224"/>
              </p:ext>
            </p:extLst>
          </p:nvPr>
        </p:nvGraphicFramePr>
        <p:xfrm>
          <a:off x="1120719" y="2681571"/>
          <a:ext cx="4328448" cy="37080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9340">
                  <a:extLst>
                    <a:ext uri="{9D8B030D-6E8A-4147-A177-3AD203B41FA5}">
                      <a16:colId xmlns:a16="http://schemas.microsoft.com/office/drawing/2014/main" val="196422747"/>
                    </a:ext>
                  </a:extLst>
                </a:gridCol>
                <a:gridCol w="1234884">
                  <a:extLst>
                    <a:ext uri="{9D8B030D-6E8A-4147-A177-3AD203B41FA5}">
                      <a16:colId xmlns:a16="http://schemas.microsoft.com/office/drawing/2014/main" val="2175239905"/>
                    </a:ext>
                  </a:extLst>
                </a:gridCol>
                <a:gridCol w="1082112">
                  <a:extLst>
                    <a:ext uri="{9D8B030D-6E8A-4147-A177-3AD203B41FA5}">
                      <a16:colId xmlns:a16="http://schemas.microsoft.com/office/drawing/2014/main" val="2747090609"/>
                    </a:ext>
                  </a:extLst>
                </a:gridCol>
                <a:gridCol w="1082112">
                  <a:extLst>
                    <a:ext uri="{9D8B030D-6E8A-4147-A177-3AD203B41FA5}">
                      <a16:colId xmlns:a16="http://schemas.microsoft.com/office/drawing/2014/main" val="3985709229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index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term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ratio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09723875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layer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0.173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5369478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memory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0.185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3762880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cell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0.079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277660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image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0.071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815768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field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0.081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625370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line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0.067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7903829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0.064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1695654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circuit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6389937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power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0.039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4417402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voltage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0.044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0285350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vector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0.043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9528499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output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0.042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336177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signal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373997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motion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0.039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3978736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sensor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0.044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0926389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region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5706346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23F5E7-7AAF-5D1F-2926-408BBEA44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151711"/>
              </p:ext>
            </p:extLst>
          </p:nvPr>
        </p:nvGraphicFramePr>
        <p:xfrm>
          <a:off x="6233413" y="2681570"/>
          <a:ext cx="4479348" cy="37080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5299">
                  <a:extLst>
                    <a:ext uri="{9D8B030D-6E8A-4147-A177-3AD203B41FA5}">
                      <a16:colId xmlns:a16="http://schemas.microsoft.com/office/drawing/2014/main" val="1053100830"/>
                    </a:ext>
                  </a:extLst>
                </a:gridCol>
                <a:gridCol w="1304375">
                  <a:extLst>
                    <a:ext uri="{9D8B030D-6E8A-4147-A177-3AD203B41FA5}">
                      <a16:colId xmlns:a16="http://schemas.microsoft.com/office/drawing/2014/main" val="3174204094"/>
                    </a:ext>
                  </a:extLst>
                </a:gridCol>
                <a:gridCol w="1119837">
                  <a:extLst>
                    <a:ext uri="{9D8B030D-6E8A-4147-A177-3AD203B41FA5}">
                      <a16:colId xmlns:a16="http://schemas.microsoft.com/office/drawing/2014/main" val="3460012304"/>
                    </a:ext>
                  </a:extLst>
                </a:gridCol>
                <a:gridCol w="1119837">
                  <a:extLst>
                    <a:ext uri="{9D8B030D-6E8A-4147-A177-3AD203B41FA5}">
                      <a16:colId xmlns:a16="http://schemas.microsoft.com/office/drawing/2014/main" val="748232900"/>
                    </a:ext>
                  </a:extLst>
                </a:gridCol>
              </a:tblGrid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ratio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08951342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en-US" altLang="ko-KR" sz="1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33657122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639165132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electrode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0832228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87602466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49496024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99238147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23497064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71296813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en-US" altLang="ko-KR" sz="1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tunnel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254570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junction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68360056"/>
                  </a:ext>
                </a:extLst>
              </a:tr>
              <a:tr h="45356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magnetization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02401473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24722242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mtj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74808281"/>
                  </a:ext>
                </a:extLst>
              </a:tr>
              <a:tr h="2324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2075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454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1 :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전자 제어 회로</a:t>
            </a:r>
          </a:p>
          <a:p>
            <a:pPr marL="228600" indent="-228600" algn="l">
              <a:buFont typeface="Arial" panose="020B0604020202020204" pitchFamily="34" charset="0"/>
              <a:buChar char="•"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785" y="2001041"/>
            <a:ext cx="5068066" cy="4108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879262-F222-07B8-DEA1-95EB6F0F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861" y="2001041"/>
            <a:ext cx="5068066" cy="4108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F3C1E3C-3D5B-9633-DE13-D18497A24274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2763733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2:</a:t>
            </a:r>
            <a:r>
              <a:rPr lang="ko-KR" altLang="en-US" sz="1800" b="1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자기장 및 자기력 효과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8457" y="2120510"/>
            <a:ext cx="4872333" cy="3862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879262-F222-07B8-DEA1-95EB6F0F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162" y="2120509"/>
            <a:ext cx="4887464" cy="3862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F3C1E3C-3D5B-9633-DE13-D18497A24274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32249611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3 :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처리 및 통신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 관리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785" y="2001041"/>
            <a:ext cx="5068066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879262-F222-07B8-DEA1-95EB6F0F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728" y="2001041"/>
            <a:ext cx="5044331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F3C1E3C-3D5B-9633-DE13-D18497A24274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321733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 &amp;</a:t>
            </a:r>
            <a:r>
              <a:rPr lang="ko-KR" altLang="en-US" b="1"/>
              <a:t> 반도체 관련 해외특허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160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E169A-F5E3-7021-DAB3-B4155ED7A218}"/>
              </a:ext>
            </a:extLst>
          </p:cNvPr>
          <p:cNvSpPr txBox="1"/>
          <p:nvPr/>
        </p:nvSpPr>
        <p:spPr>
          <a:xfrm>
            <a:off x="386223" y="1506070"/>
            <a:ext cx="464297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t-SNE</a:t>
            </a:r>
            <a:r>
              <a:rPr lang="ko-KR" altLang="en-US" dirty="0"/>
              <a:t>를 사용하여 차원 축소 후 시각화</a:t>
            </a:r>
            <a:endParaRPr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3702D5-2D1F-C78A-BD10-A4DE5A2B6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16" y="2086002"/>
            <a:ext cx="7172325" cy="46561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2584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4 :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영상 기반 시스템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영상 처리 및 분석</a:t>
            </a:r>
          </a:p>
          <a:p>
            <a:pPr marL="228600" indent="-228600" algn="l">
              <a:buFont typeface="Arial" panose="020B0604020202020204" pitchFamily="34" charset="0"/>
              <a:buChar char="•"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785" y="2165389"/>
            <a:ext cx="5068066" cy="3887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879262-F222-07B8-DEA1-95EB6F0F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312" y="2109291"/>
            <a:ext cx="4921163" cy="394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F3C1E3C-3D5B-9633-DE13-D18497A24274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7564391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5: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메모리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(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저장장치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구조 및 시스템 설계</a:t>
            </a:r>
          </a:p>
          <a:p>
            <a:pPr marL="228600" indent="-228600" algn="l">
              <a:buFont typeface="Arial" panose="020B0604020202020204" pitchFamily="34" charset="0"/>
              <a:buChar char="•"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87" y="2092462"/>
            <a:ext cx="4939061" cy="4246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879262-F222-07B8-DEA1-95EB6F0F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861" y="2137341"/>
            <a:ext cx="5068066" cy="4106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F3C1E3C-3D5B-9633-DE13-D18497A24274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169723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6: </a:t>
            </a:r>
            <a:r>
              <a:rPr lang="en-US" altLang="ko-KR" sz="1800" b="1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800" b="1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광학</a:t>
            </a:r>
            <a:r>
              <a:rPr lang="en-US" altLang="ko-KR" sz="1800" b="1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lang="ko-KR" altLang="en-US" sz="1800" b="1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센서 및 감지 시스템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628" y="2001042"/>
            <a:ext cx="4930379" cy="4287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879262-F222-07B8-DEA1-95EB6F0F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90" y="2001041"/>
            <a:ext cx="4898207" cy="4287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F3C1E3C-3D5B-9633-DE13-D18497A24274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1649145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7: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재료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(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분자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화학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공정 및 제조 공정</a:t>
            </a:r>
          </a:p>
          <a:p>
            <a:pPr marL="228600" indent="-228600" algn="l">
              <a:buFont typeface="Arial" panose="020B0604020202020204" pitchFamily="34" charset="0"/>
              <a:buChar char="•"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143" y="2001041"/>
            <a:ext cx="4931350" cy="4351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879262-F222-07B8-DEA1-95EB6F0F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45" y="2058801"/>
            <a:ext cx="4949298" cy="4252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F3C1E3C-3D5B-9633-DE13-D18497A24274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3168658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 </a:t>
            </a:r>
            <a:r>
              <a:rPr lang="ko-KR" altLang="en-US" b="1" dirty="0"/>
              <a:t>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5" y="1506070"/>
            <a:ext cx="10921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  <a:defRPr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Topic 8 :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자기장 및 기계 제어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3F5187-688D-0D3D-64E7-FA5B6BD0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062" y="2049373"/>
            <a:ext cx="5017511" cy="4138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879262-F222-07B8-DEA1-95EB6F0F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210" y="2049373"/>
            <a:ext cx="4867084" cy="4177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F3C1E3C-3D5B-9633-DE13-D18497A24274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</p:spTree>
    <p:extLst>
      <p:ext uri="{BB962C8B-B14F-4D97-AF65-F5344CB8AC3E}">
        <p14:creationId xmlns:p14="http://schemas.microsoft.com/office/powerpoint/2010/main" val="3821177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6" y="150607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ko-KR" altLang="en-US" sz="18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7487266-B32F-DA15-CC67-03820DD4FC1E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ED3AB9-38F2-C00B-0AEF-8358A70A47A5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</a:t>
            </a:r>
            <a:r>
              <a:rPr lang="ko-KR" altLang="en-US" b="1" dirty="0"/>
              <a:t> 토픽모델링 </a:t>
            </a:r>
            <a:r>
              <a:rPr lang="en-US" altLang="ko-KR" b="1" dirty="0"/>
              <a:t>(4/5)</a:t>
            </a:r>
            <a:endParaRPr lang="ko-KR" altLang="en-US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87DF1F6-8252-E99C-D8C9-7CE4B33A9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70" y="1577147"/>
            <a:ext cx="10515600" cy="4351338"/>
          </a:xfr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Relevance term (1/2)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문서마다 자주 등장하는 단어의 비율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9FD31F-36B0-DA88-4C06-54994331C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891790"/>
              </p:ext>
            </p:extLst>
          </p:nvPr>
        </p:nvGraphicFramePr>
        <p:xfrm>
          <a:off x="1046018" y="2378709"/>
          <a:ext cx="2057400" cy="3863340"/>
        </p:xfrm>
        <a:graphic>
          <a:graphicData uri="http://schemas.openxmlformats.org/drawingml/2006/table">
            <a:tbl>
              <a:tblPr/>
              <a:tblGrid>
                <a:gridCol w="346364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1196686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</a:tblGrid>
              <a:tr h="21463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 제어 회로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circuit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output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frequency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transistor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switch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supply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phase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90F3174-A9DA-0E4A-F878-938346E8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183660"/>
              </p:ext>
            </p:extLst>
          </p:nvPr>
        </p:nvGraphicFramePr>
        <p:xfrm>
          <a:off x="3558308" y="2396027"/>
          <a:ext cx="2057400" cy="3863340"/>
        </p:xfrm>
        <a:graphic>
          <a:graphicData uri="http://schemas.openxmlformats.org/drawingml/2006/table">
            <a:tbl>
              <a:tblPr/>
              <a:tblGrid>
                <a:gridCol w="346364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1196686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</a:tblGrid>
              <a:tr h="214630">
                <a:tc grid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자기장 및 자기력 효과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1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Topic 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structure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electrode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tunnel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junction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magnetization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element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material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spin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surface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CA8B0DE-027E-87EB-1A7A-ED6C54FB1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05822"/>
              </p:ext>
            </p:extLst>
          </p:nvPr>
        </p:nvGraphicFramePr>
        <p:xfrm>
          <a:off x="6070598" y="2402954"/>
          <a:ext cx="2057400" cy="3863340"/>
        </p:xfrm>
        <a:graphic>
          <a:graphicData uri="http://schemas.openxmlformats.org/drawingml/2006/table">
            <a:tbl>
              <a:tblPr/>
              <a:tblGrid>
                <a:gridCol w="346364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1196686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</a:tblGrid>
              <a:tr h="21463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처리 및 통신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관리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storage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network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information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communication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plurality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node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D4215C5-4B3C-F29C-1B5D-38928B004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266082"/>
              </p:ext>
            </p:extLst>
          </p:nvPr>
        </p:nvGraphicFramePr>
        <p:xfrm>
          <a:off x="8582888" y="2334858"/>
          <a:ext cx="2057400" cy="3988753"/>
        </p:xfrm>
        <a:graphic>
          <a:graphicData uri="http://schemas.openxmlformats.org/drawingml/2006/table">
            <a:tbl>
              <a:tblPr/>
              <a:tblGrid>
                <a:gridCol w="346364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1196686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</a:tblGrid>
              <a:tr h="21463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시스템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처리 및 분석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vector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block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video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pixel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field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plurality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5319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3">
            <a:extLst>
              <a:ext uri="{FF2B5EF4-FFF2-40B4-BE49-F238E27FC236}">
                <a16:creationId xmlns:a16="http://schemas.microsoft.com/office/drawing/2014/main" id="{953C3B80-25C9-AA90-C737-7F127EFAADEC}"/>
              </a:ext>
            </a:extLst>
          </p:cNvPr>
          <p:cNvSpPr txBox="1">
            <a:spLocks/>
          </p:cNvSpPr>
          <p:nvPr/>
        </p:nvSpPr>
        <p:spPr>
          <a:xfrm>
            <a:off x="379066" y="150607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ko-KR" altLang="en-US" sz="18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7487266-B32F-DA15-CC67-03820DD4FC1E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/>
              <a:t>MRAM</a:t>
            </a:r>
            <a:r>
              <a:rPr lang="ko-KR" altLang="en-US" sz="2800" b="1"/>
              <a:t> 관련 키워드 해외특허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ED3AB9-38F2-C00B-0AEF-8358A70A47A5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MRAM</a:t>
            </a:r>
            <a:r>
              <a:rPr lang="ko-KR" altLang="en-US" b="1" dirty="0"/>
              <a:t> 관련 키워드 해외특허 </a:t>
            </a:r>
            <a:r>
              <a:rPr lang="en-US" altLang="ko-KR" b="1" dirty="0"/>
              <a:t>LDA</a:t>
            </a:r>
            <a:r>
              <a:rPr lang="ko-KR" altLang="en-US" b="1" dirty="0"/>
              <a:t> 토픽모델링 </a:t>
            </a:r>
            <a:r>
              <a:rPr lang="en-US" altLang="ko-KR" b="1" dirty="0"/>
              <a:t>(5/5)</a:t>
            </a:r>
            <a:endParaRPr lang="ko-KR" altLang="en-US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87DF1F6-8252-E99C-D8C9-7CE4B33A9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70" y="1577147"/>
            <a:ext cx="10515600" cy="4351338"/>
          </a:xfr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Relevance term (2/2)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문서마다 자주 등장하는 단어의 비율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1AC0B7-AA40-04EE-C6A4-3EFD03833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909750"/>
              </p:ext>
            </p:extLst>
          </p:nvPr>
        </p:nvGraphicFramePr>
        <p:xfrm>
          <a:off x="1046018" y="2378709"/>
          <a:ext cx="2057400" cy="3988753"/>
        </p:xfrm>
        <a:graphic>
          <a:graphicData uri="http://schemas.openxmlformats.org/drawingml/2006/table">
            <a:tbl>
              <a:tblPr/>
              <a:tblGrid>
                <a:gridCol w="346364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1196686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</a:tblGrid>
              <a:tr h="21463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메모리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저장장치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시스템 설계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element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plurality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resistance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access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F77F46F-0E37-E492-325D-6EC955896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20042"/>
              </p:ext>
            </p:extLst>
          </p:nvPr>
        </p:nvGraphicFramePr>
        <p:xfrm>
          <a:off x="3558308" y="2396027"/>
          <a:ext cx="2057400" cy="3863340"/>
        </p:xfrm>
        <a:graphic>
          <a:graphicData uri="http://schemas.openxmlformats.org/drawingml/2006/table">
            <a:tbl>
              <a:tblPr/>
              <a:tblGrid>
                <a:gridCol w="346364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1196686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</a:tblGrid>
              <a:tr h="214630">
                <a:tc grid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광학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센서 및 감지 시스템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1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Topic 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field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0.081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sensor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0.044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surface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element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direction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head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system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position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0.014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beam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0.014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body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device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source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coil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pole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plane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081114F-5C7F-B348-5FA6-517618295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901969"/>
              </p:ext>
            </p:extLst>
          </p:nvPr>
        </p:nvGraphicFramePr>
        <p:xfrm>
          <a:off x="6070598" y="2402954"/>
          <a:ext cx="2057400" cy="3988753"/>
        </p:xfrm>
        <a:graphic>
          <a:graphicData uri="http://schemas.openxmlformats.org/drawingml/2006/table">
            <a:tbl>
              <a:tblPr/>
              <a:tblGrid>
                <a:gridCol w="346364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1196686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</a:tblGrid>
              <a:tr h="214630">
                <a:tc grid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재료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분자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화학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공정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제조 공정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1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Topic 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temperature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material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sub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0.024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method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medium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device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invention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component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0.014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display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process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conductor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anisotropy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crystal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chip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particle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state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38804B-60AA-8722-9677-9F52C995A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827137"/>
              </p:ext>
            </p:extLst>
          </p:nvPr>
        </p:nvGraphicFramePr>
        <p:xfrm>
          <a:off x="8582888" y="2402954"/>
          <a:ext cx="1962151" cy="3863340"/>
        </p:xfrm>
        <a:graphic>
          <a:graphicData uri="http://schemas.openxmlformats.org/drawingml/2006/table">
            <a:tbl>
              <a:tblPr/>
              <a:tblGrid>
                <a:gridCol w="346364">
                  <a:extLst>
                    <a:ext uri="{9D8B030D-6E8A-4147-A177-3AD203B41FA5}">
                      <a16:colId xmlns:a16="http://schemas.microsoft.com/office/drawing/2014/main" val="3664767393"/>
                    </a:ext>
                  </a:extLst>
                </a:gridCol>
                <a:gridCol w="1196686">
                  <a:extLst>
                    <a:ext uri="{9D8B030D-6E8A-4147-A177-3AD203B41FA5}">
                      <a16:colId xmlns:a16="http://schemas.microsoft.com/office/drawing/2014/main" val="1745753804"/>
                    </a:ext>
                  </a:extLst>
                </a:gridCol>
                <a:gridCol w="419101">
                  <a:extLst>
                    <a:ext uri="{9D8B030D-6E8A-4147-A177-3AD203B41FA5}">
                      <a16:colId xmlns:a16="http://schemas.microsoft.com/office/drawing/2014/main" val="2375334472"/>
                    </a:ext>
                  </a:extLst>
                </a:gridCol>
              </a:tblGrid>
              <a:tr h="21463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자기장 및 기계 제어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65494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8133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mtj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1647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365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6378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vehicle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9113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63504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flow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719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fluid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326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machine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2986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1944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pressure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63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motor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981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track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0020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valve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4347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engine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3353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record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9816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3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4515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542C443-D456-9C1A-BA27-5FD5343AA6F8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적합성 검증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4C670-C0D7-9871-DE55-87853F878270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/>
              <a:t>방법론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3B621-0DC3-907B-9666-79906B962E1D}"/>
              </a:ext>
            </a:extLst>
          </p:cNvPr>
          <p:cNvSpPr txBox="1"/>
          <p:nvPr/>
        </p:nvSpPr>
        <p:spPr>
          <a:xfrm>
            <a:off x="376514" y="1493278"/>
            <a:ext cx="1018353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- </a:t>
            </a:r>
            <a:r>
              <a:rPr lang="ko-KR" altLang="en-US" b="1"/>
              <a:t>적합도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 b="1"/>
              <a:t>‘</a:t>
            </a:r>
            <a:r>
              <a:rPr lang="ko-KR" altLang="en-US" b="1"/>
              <a:t>특허 데이터셋 제목 키워드 집합</a:t>
            </a:r>
            <a:r>
              <a:rPr lang="en-US" altLang="ko-KR" b="1"/>
              <a:t>’</a:t>
            </a:r>
            <a:r>
              <a:rPr lang="ko-KR" altLang="en-US"/>
              <a:t>과 </a:t>
            </a:r>
            <a:r>
              <a:rPr lang="en-US" altLang="ko-KR" b="1"/>
              <a:t>‘</a:t>
            </a:r>
            <a:r>
              <a:rPr lang="ko-KR" altLang="en-US" b="1"/>
              <a:t>비교 대상 키워드 집합</a:t>
            </a:r>
            <a:r>
              <a:rPr lang="en-US" altLang="ko-KR" b="1"/>
              <a:t>’</a:t>
            </a:r>
            <a:r>
              <a:rPr lang="ko-KR" altLang="en-US"/>
              <a:t> 사이의 </a:t>
            </a:r>
            <a:r>
              <a:rPr lang="en-US" altLang="ko-KR"/>
              <a:t>Jaccard </a:t>
            </a:r>
            <a:r>
              <a:rPr lang="ko-KR" altLang="en-US"/>
              <a:t>유사도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- </a:t>
            </a:r>
            <a:r>
              <a:rPr lang="ko-KR" altLang="en-US" b="1"/>
              <a:t>매력도</a:t>
            </a:r>
            <a:r>
              <a:rPr lang="ko-KR" altLang="en-US"/>
              <a:t> </a:t>
            </a:r>
            <a:r>
              <a:rPr lang="en-US" altLang="ko-KR"/>
              <a:t>= </a:t>
            </a:r>
            <a:r>
              <a:rPr lang="ko-KR" altLang="en-US"/>
              <a:t>특허 피인용지수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77A41-9895-0F36-2187-FA521A119FD2}"/>
                  </a:ext>
                </a:extLst>
              </p:cNvPr>
              <p:cNvSpPr txBox="1"/>
              <p:nvPr/>
            </p:nvSpPr>
            <p:spPr>
              <a:xfrm>
                <a:off x="573739" y="3801037"/>
                <a:ext cx="9575990" cy="26455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/>
                  <a:t>[ Jaccard </a:t>
                </a:r>
                <a:r>
                  <a:rPr lang="ko-KR" altLang="en-US" sz="1600" b="1"/>
                  <a:t>유사도 계산방법 </a:t>
                </a:r>
                <a:r>
                  <a:rPr lang="en-US" altLang="ko-KR" sz="1600" b="1"/>
                  <a:t>]</a:t>
                </a:r>
              </a:p>
              <a:p>
                <a:endParaRPr lang="en-US" altLang="ko-KR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𝐽𝑎𝑐𝑐𝑎𝑟𝑑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유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사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도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𝐾𝐵𝑆𝐼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데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터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셋</m:t>
                          </m:r>
                        </m:e>
                      </m:d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키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워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드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교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합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크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기</m:t>
                          </m:r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키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워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드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합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크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기</m:t>
                          </m:r>
                        </m:den>
                      </m:f>
                    </m:oMath>
                  </m:oMathPara>
                </a14:m>
                <a:endParaRPr lang="en-US" altLang="ko-KR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𝐽𝑎𝑐𝑐𝑎𝑟𝑑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유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사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도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해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외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향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데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터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셋</m:t>
                          </m:r>
                        </m:e>
                      </m:d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키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워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드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교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합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크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기</m:t>
                          </m:r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키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워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드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합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크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기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가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중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치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/>
              </a:p>
              <a:p>
                <a:endParaRPr lang="en-US" altLang="ko-KR" sz="1600"/>
              </a:p>
              <a:p>
                <a:r>
                  <a:rPr lang="en-US" altLang="ko-KR" sz="1400" b="1"/>
                  <a:t>* Jaccard</a:t>
                </a:r>
                <a:r>
                  <a:rPr lang="ko-KR" altLang="en-US" sz="1400" b="1"/>
                  <a:t> 유사도는 키워드 수의 다양성 및 데이터셋 크기에 영향을 많이 받으므로</a:t>
                </a:r>
                <a:r>
                  <a:rPr lang="en-US" altLang="ko-KR" sz="1400" b="1"/>
                  <a:t>, </a:t>
                </a:r>
                <a:r>
                  <a:rPr lang="ko-KR" altLang="en-US" sz="1400" b="1"/>
                  <a:t>해외 동향 </a:t>
                </a:r>
                <a:br>
                  <a:rPr lang="en-US" altLang="ko-KR" sz="1400" b="1"/>
                </a:br>
                <a:r>
                  <a:rPr lang="en-US" altLang="ko-KR" sz="1400" b="1"/>
                  <a:t>  </a:t>
                </a:r>
                <a:r>
                  <a:rPr lang="ko-KR" altLang="en-US" sz="1400" b="1"/>
                  <a:t>데이터셋의 </a:t>
                </a:r>
                <a:r>
                  <a:rPr lang="en-US" altLang="ko-KR" sz="1400" b="1"/>
                  <a:t>Jaccard </a:t>
                </a:r>
                <a:r>
                  <a:rPr lang="ko-KR" altLang="en-US" sz="1400" b="1"/>
                  <a:t>유사도 계산 시 </a:t>
                </a:r>
                <a:r>
                  <a:rPr lang="en-US" altLang="ko-KR" sz="1400" b="1"/>
                  <a:t>KBSI </a:t>
                </a:r>
                <a:r>
                  <a:rPr lang="ko-KR" altLang="en-US" sz="1400" b="1"/>
                  <a:t>데이터셋 크기에 대한 비율을 가중치로 반영함 </a:t>
                </a:r>
                <a:br>
                  <a:rPr lang="en-US" altLang="ko-KR" sz="1400" b="1"/>
                </a:br>
                <a:r>
                  <a:rPr lang="en-US" altLang="ko-KR" sz="1400" b="1"/>
                  <a:t>  (MRAM -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해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외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동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향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데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터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셋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크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𝑲𝑩𝑺𝑰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데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터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셋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크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𝟏𝟔𝟎</m:t>
                        </m:r>
                      </m:num>
                      <m:den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𝟗𝟏</m:t>
                        </m:r>
                      </m:den>
                    </m:f>
                  </m:oMath>
                </a14:m>
                <a:r>
                  <a:rPr lang="en-US" altLang="ko-KR" sz="1400" b="1"/>
                  <a:t> , </a:t>
                </a:r>
                <a:r>
                  <a:rPr lang="ko-KR" altLang="en-US" sz="1400" b="1"/>
                  <a:t>고분해능 열분석 </a:t>
                </a:r>
                <a:r>
                  <a:rPr lang="en-US" altLang="ko-KR" sz="1400" b="1"/>
                  <a:t>-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해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외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동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향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데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터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셋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크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𝑲𝑩𝑺𝑰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데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터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셋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b="1" i="1">
                            <a:latin typeface="Cambria Math" panose="02040503050406030204" pitchFamily="18" charset="0"/>
                          </a:rPr>
                          <m:t>크</m:t>
                        </m:r>
                        <m:r>
                          <a:rPr lang="ko-KR" altLang="en-US" sz="1100" b="1" i="1" smtClean="0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sz="11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num>
                      <m:den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𝟗𝟏</m:t>
                        </m:r>
                      </m:den>
                    </m:f>
                  </m:oMath>
                </a14:m>
                <a:r>
                  <a:rPr lang="en-US" altLang="ko-KR" sz="1400" b="1"/>
                  <a:t>)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77A41-9895-0F36-2187-FA521A119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39" y="3801037"/>
                <a:ext cx="9575990" cy="2645596"/>
              </a:xfrm>
              <a:prstGeom prst="rect">
                <a:avLst/>
              </a:prstGeom>
              <a:blipFill>
                <a:blip r:embed="rId2"/>
                <a:stretch>
                  <a:fillRect l="-254" t="-459" r="-1971" b="-321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670A73F3-0CC3-D33F-9D39-D8FF2A280078}"/>
              </a:ext>
            </a:extLst>
          </p:cNvPr>
          <p:cNvSpPr txBox="1"/>
          <p:nvPr/>
        </p:nvSpPr>
        <p:spPr>
          <a:xfrm>
            <a:off x="573739" y="2599764"/>
            <a:ext cx="7763437" cy="1020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[ </a:t>
            </a:r>
            <a:r>
              <a:rPr lang="ko-KR" altLang="en-US" sz="1400" b="1"/>
              <a:t>비교 대상 키워드 집합 </a:t>
            </a:r>
            <a:r>
              <a:rPr lang="en-US" altLang="ko-KR" sz="1400" b="1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en-US" altLang="ko-KR" sz="1400" b="1"/>
              <a:t>(MRAM)</a:t>
            </a:r>
            <a:r>
              <a:rPr lang="en-US" altLang="ko-KR" sz="1400"/>
              <a:t> MRAM </a:t>
            </a:r>
            <a:r>
              <a:rPr lang="ko-KR" altLang="en-US" sz="1400"/>
              <a:t>연관기술 키워드 </a:t>
            </a:r>
            <a:r>
              <a:rPr lang="en-US" altLang="ko-KR" sz="1400"/>
              <a:t>(KBSI </a:t>
            </a:r>
            <a:r>
              <a:rPr lang="ko-KR" altLang="en-US" sz="1400"/>
              <a:t>제공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en-US" altLang="ko-KR" sz="1400" b="1"/>
              <a:t>(</a:t>
            </a:r>
            <a:r>
              <a:rPr lang="ko-KR" altLang="en-US" sz="1400" b="1"/>
              <a:t>고분해능 열분석</a:t>
            </a:r>
            <a:r>
              <a:rPr lang="en-US" altLang="ko-KR" sz="1400" b="1"/>
              <a:t>)</a:t>
            </a:r>
            <a:r>
              <a:rPr lang="en-US" altLang="ko-KR" sz="1400"/>
              <a:t> high resolution thermal, semiconductor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197568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D13DB014-ECDB-84BE-CD17-4AFE96B3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910" y="1898306"/>
            <a:ext cx="4722362" cy="32466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1CB4E2C-058E-2180-8FF1-B85AB54E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6" y="1890712"/>
            <a:ext cx="4722362" cy="32466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542C443-D456-9C1A-BA27-5FD5343AA6F8}"/>
              </a:ext>
            </a:extLst>
          </p:cNvPr>
          <p:cNvSpPr txBox="1">
            <a:spLocks/>
          </p:cNvSpPr>
          <p:nvPr/>
        </p:nvSpPr>
        <p:spPr>
          <a:xfrm>
            <a:off x="216835" y="107305"/>
            <a:ext cx="9932894" cy="7781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/>
              <a:t>적합성 검증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4C670-C0D7-9871-DE55-87853F878270}"/>
              </a:ext>
            </a:extLst>
          </p:cNvPr>
          <p:cNvSpPr txBox="1"/>
          <p:nvPr/>
        </p:nvSpPr>
        <p:spPr>
          <a:xfrm>
            <a:off x="216834" y="1011099"/>
            <a:ext cx="74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/>
              <a:t>시각화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AAB76-0C71-08F2-927A-DB391BCC3B34}"/>
              </a:ext>
            </a:extLst>
          </p:cNvPr>
          <p:cNvSpPr txBox="1"/>
          <p:nvPr/>
        </p:nvSpPr>
        <p:spPr>
          <a:xfrm>
            <a:off x="585610" y="5252052"/>
            <a:ext cx="432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&lt; </a:t>
            </a:r>
            <a:r>
              <a:rPr lang="ko-KR" altLang="en-US" b="1"/>
              <a:t>적합도</a:t>
            </a:r>
            <a:r>
              <a:rPr lang="en-US" altLang="ko-KR" b="1"/>
              <a:t>-</a:t>
            </a:r>
            <a:r>
              <a:rPr lang="ko-KR" altLang="en-US" b="1"/>
              <a:t>매력도 매트릭스 </a:t>
            </a:r>
            <a:r>
              <a:rPr lang="en-US" altLang="ko-KR" b="1"/>
              <a:t>(MRAM)</a:t>
            </a:r>
            <a:r>
              <a:rPr lang="ko-KR" altLang="en-US" b="1"/>
              <a:t> </a:t>
            </a:r>
            <a:r>
              <a:rPr lang="en-US" altLang="ko-KR" b="1"/>
              <a:t>&gt;</a:t>
            </a:r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480DF-502F-6CB7-B8FD-E0FAB9315F28}"/>
              </a:ext>
            </a:extLst>
          </p:cNvPr>
          <p:cNvSpPr txBox="1"/>
          <p:nvPr/>
        </p:nvSpPr>
        <p:spPr>
          <a:xfrm>
            <a:off x="5674935" y="5252052"/>
            <a:ext cx="508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&lt; </a:t>
            </a:r>
            <a:r>
              <a:rPr lang="ko-KR" altLang="en-US" b="1"/>
              <a:t>적합도</a:t>
            </a:r>
            <a:r>
              <a:rPr lang="en-US" altLang="ko-KR" b="1"/>
              <a:t>-</a:t>
            </a:r>
            <a:r>
              <a:rPr lang="ko-KR" altLang="en-US" b="1"/>
              <a:t>매력도 매트릭스 </a:t>
            </a:r>
            <a:r>
              <a:rPr lang="en-US" altLang="ko-KR" b="1"/>
              <a:t>(</a:t>
            </a:r>
            <a:r>
              <a:rPr lang="ko-KR" altLang="en-US" b="1"/>
              <a:t>고분해능 열분석</a:t>
            </a:r>
            <a:r>
              <a:rPr lang="en-US" altLang="ko-KR" b="1"/>
              <a:t>)</a:t>
            </a:r>
            <a:r>
              <a:rPr lang="ko-KR" altLang="en-US" b="1"/>
              <a:t> </a:t>
            </a:r>
            <a:r>
              <a:rPr lang="en-US" altLang="ko-KR" b="1"/>
              <a:t>&gt;</a:t>
            </a:r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BAA08-A989-F0CD-D6EA-8425487B3A66}"/>
              </a:ext>
            </a:extLst>
          </p:cNvPr>
          <p:cNvSpPr txBox="1"/>
          <p:nvPr/>
        </p:nvSpPr>
        <p:spPr>
          <a:xfrm>
            <a:off x="700502" y="4364711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accent6"/>
                </a:solidFill>
              </a:rPr>
              <a:t>KBSI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762DF-7E1F-72C8-035B-178DA3FB396A}"/>
              </a:ext>
            </a:extLst>
          </p:cNvPr>
          <p:cNvSpPr txBox="1"/>
          <p:nvPr/>
        </p:nvSpPr>
        <p:spPr>
          <a:xfrm>
            <a:off x="1068057" y="2618255"/>
            <a:ext cx="851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accent6"/>
                </a:solidFill>
              </a:rPr>
              <a:t>해외동향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67EE38-705D-44E5-4FD9-081887387150}"/>
              </a:ext>
            </a:extLst>
          </p:cNvPr>
          <p:cNvSpPr txBox="1"/>
          <p:nvPr/>
        </p:nvSpPr>
        <p:spPr>
          <a:xfrm>
            <a:off x="6313713" y="2936603"/>
            <a:ext cx="851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accent6"/>
                </a:solidFill>
              </a:rPr>
              <a:t>해외동향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048F66-D814-7674-F3FE-42552D6B8E3D}"/>
              </a:ext>
            </a:extLst>
          </p:cNvPr>
          <p:cNvSpPr txBox="1"/>
          <p:nvPr/>
        </p:nvSpPr>
        <p:spPr>
          <a:xfrm>
            <a:off x="6313713" y="4364711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accent6"/>
                </a:solidFill>
              </a:rPr>
              <a:t>KBSI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65277DF-F771-916F-8A70-09E540C15D8D}"/>
              </a:ext>
            </a:extLst>
          </p:cNvPr>
          <p:cNvCxnSpPr>
            <a:cxnSpLocks/>
          </p:cNvCxnSpPr>
          <p:nvPr/>
        </p:nvCxnSpPr>
        <p:spPr>
          <a:xfrm flipV="1">
            <a:off x="1193559" y="3009970"/>
            <a:ext cx="116543" cy="1248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FF61AB9-E10F-6044-1AE2-E2BB899DBB72}"/>
              </a:ext>
            </a:extLst>
          </p:cNvPr>
          <p:cNvCxnSpPr>
            <a:cxnSpLocks/>
          </p:cNvCxnSpPr>
          <p:nvPr/>
        </p:nvCxnSpPr>
        <p:spPr>
          <a:xfrm rot="120000">
            <a:off x="6375038" y="3359595"/>
            <a:ext cx="0" cy="936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C420820-2E2F-A69F-F6E7-D58B1F124F5E}"/>
              </a:ext>
            </a:extLst>
          </p:cNvPr>
          <p:cNvSpPr txBox="1"/>
          <p:nvPr/>
        </p:nvSpPr>
        <p:spPr>
          <a:xfrm>
            <a:off x="1493700" y="2899552"/>
            <a:ext cx="149845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/>
              <a:t>기술적합도</a:t>
            </a:r>
            <a:r>
              <a:rPr lang="en-US" altLang="ko-KR" sz="1100" b="1"/>
              <a:t> = 0.063</a:t>
            </a:r>
          </a:p>
          <a:p>
            <a:pPr algn="ctr"/>
            <a:r>
              <a:rPr lang="ko-KR" altLang="en-US" sz="1100" b="1"/>
              <a:t>기술매력도</a:t>
            </a:r>
            <a:r>
              <a:rPr lang="en-US" altLang="ko-KR" sz="1100" b="1"/>
              <a:t> = 3.306</a:t>
            </a:r>
            <a:endParaRPr lang="ko-KR" altLang="en-US" sz="1100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75E74A-7C6D-2496-85C4-9A28CA7EA0A0}"/>
              </a:ext>
            </a:extLst>
          </p:cNvPr>
          <p:cNvSpPr txBox="1"/>
          <p:nvPr/>
        </p:nvSpPr>
        <p:spPr>
          <a:xfrm>
            <a:off x="1370251" y="4149268"/>
            <a:ext cx="149845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/>
              <a:t>기술적합도</a:t>
            </a:r>
            <a:r>
              <a:rPr lang="en-US" altLang="ko-KR" sz="1100" b="1"/>
              <a:t> = 0.046</a:t>
            </a:r>
          </a:p>
          <a:p>
            <a:pPr algn="ctr"/>
            <a:r>
              <a:rPr lang="ko-KR" altLang="en-US" sz="1100" b="1"/>
              <a:t>기술매력도</a:t>
            </a:r>
            <a:r>
              <a:rPr lang="en-US" altLang="ko-KR" sz="1100" b="1"/>
              <a:t> = 0.692</a:t>
            </a:r>
            <a:endParaRPr lang="ko-KR" altLang="en-US" sz="11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358DBC-C3DB-F223-7D20-C9864C223A0E}"/>
              </a:ext>
            </a:extLst>
          </p:cNvPr>
          <p:cNvSpPr txBox="1"/>
          <p:nvPr/>
        </p:nvSpPr>
        <p:spPr>
          <a:xfrm>
            <a:off x="6546793" y="3231558"/>
            <a:ext cx="147844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/>
              <a:t>기술적합도</a:t>
            </a:r>
            <a:r>
              <a:rPr lang="en-US" altLang="ko-KR" sz="1100" b="1"/>
              <a:t> = 0.012</a:t>
            </a:r>
          </a:p>
          <a:p>
            <a:pPr algn="ctr"/>
            <a:r>
              <a:rPr lang="ko-KR" altLang="en-US" sz="1100" b="1"/>
              <a:t>기술매력도</a:t>
            </a:r>
            <a:r>
              <a:rPr lang="en-US" altLang="ko-KR" sz="1100" b="1"/>
              <a:t> = 2.663</a:t>
            </a:r>
            <a:endParaRPr lang="ko-KR" altLang="en-US" sz="11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0E9F9A-752F-790D-CBAF-875B351D8903}"/>
              </a:ext>
            </a:extLst>
          </p:cNvPr>
          <p:cNvSpPr txBox="1"/>
          <p:nvPr/>
        </p:nvSpPr>
        <p:spPr>
          <a:xfrm>
            <a:off x="6849769" y="4211384"/>
            <a:ext cx="147844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/>
              <a:t>기술적합도</a:t>
            </a:r>
            <a:r>
              <a:rPr lang="en-US" altLang="ko-KR" sz="1100" b="1"/>
              <a:t> = 0.008</a:t>
            </a:r>
          </a:p>
          <a:p>
            <a:pPr algn="ctr"/>
            <a:r>
              <a:rPr lang="ko-KR" altLang="en-US" sz="1100" b="1"/>
              <a:t>기술매력도</a:t>
            </a:r>
            <a:r>
              <a:rPr lang="en-US" altLang="ko-KR" sz="1100" b="1"/>
              <a:t> = 0.692</a:t>
            </a:r>
            <a:endParaRPr lang="ko-KR" altLang="en-US" sz="1100" b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43945D-78DE-017F-069F-A0AD44336D81}"/>
              </a:ext>
            </a:extLst>
          </p:cNvPr>
          <p:cNvSpPr txBox="1"/>
          <p:nvPr/>
        </p:nvSpPr>
        <p:spPr>
          <a:xfrm>
            <a:off x="1370251" y="3462946"/>
            <a:ext cx="3489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기술적합도와 기술매력도 양쪽 모두에서 해외 동향과 차이를 보임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8998B6-0FBA-730F-5A5A-CE1A8ECE8195}"/>
              </a:ext>
            </a:extLst>
          </p:cNvPr>
          <p:cNvSpPr txBox="1"/>
          <p:nvPr/>
        </p:nvSpPr>
        <p:spPr>
          <a:xfrm>
            <a:off x="6669365" y="3691887"/>
            <a:ext cx="3489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기술적합도는 비슷하나 기술매력도에서 해외 동향과 차이를 보임</a:t>
            </a:r>
          </a:p>
        </p:txBody>
      </p:sp>
    </p:spTree>
    <p:extLst>
      <p:ext uri="{BB962C8B-B14F-4D97-AF65-F5344CB8AC3E}">
        <p14:creationId xmlns:p14="http://schemas.microsoft.com/office/powerpoint/2010/main" val="3498064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100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초록 명사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1935AB-1016-AEDD-EE74-0F7AF90BB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3" y="1490304"/>
            <a:ext cx="11036356" cy="5260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1C665E7-0F63-16B8-CB64-5A0A792B3F85}"/>
              </a:ext>
            </a:extLst>
          </p:cNvPr>
          <p:cNvSpPr/>
          <p:nvPr/>
        </p:nvSpPr>
        <p:spPr>
          <a:xfrm>
            <a:off x="562063" y="1870745"/>
            <a:ext cx="3179428" cy="16694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4F604CF-A60F-42A0-ED0F-B532DF76246A}"/>
              </a:ext>
            </a:extLst>
          </p:cNvPr>
          <p:cNvSpPr/>
          <p:nvPr/>
        </p:nvSpPr>
        <p:spPr>
          <a:xfrm>
            <a:off x="562063" y="3650028"/>
            <a:ext cx="2927757" cy="15763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E9ACB17-DA71-03FA-7739-30F788222DE1}"/>
              </a:ext>
            </a:extLst>
          </p:cNvPr>
          <p:cNvSpPr/>
          <p:nvPr/>
        </p:nvSpPr>
        <p:spPr>
          <a:xfrm>
            <a:off x="2365697" y="5302658"/>
            <a:ext cx="2390862" cy="955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1D7351-2EB2-C397-12F4-337A9A15F850}"/>
              </a:ext>
            </a:extLst>
          </p:cNvPr>
          <p:cNvSpPr/>
          <p:nvPr/>
        </p:nvSpPr>
        <p:spPr>
          <a:xfrm>
            <a:off x="3914670" y="1568741"/>
            <a:ext cx="3996148" cy="14177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3F5228A-057D-3BFA-FA51-EFD09BA35DFA}"/>
              </a:ext>
            </a:extLst>
          </p:cNvPr>
          <p:cNvSpPr/>
          <p:nvPr/>
        </p:nvSpPr>
        <p:spPr>
          <a:xfrm>
            <a:off x="3561128" y="3062798"/>
            <a:ext cx="3091342" cy="10226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65732A-9D7A-4546-07BF-E0114937A3B3}"/>
              </a:ext>
            </a:extLst>
          </p:cNvPr>
          <p:cNvSpPr/>
          <p:nvPr/>
        </p:nvSpPr>
        <p:spPr>
          <a:xfrm>
            <a:off x="4550329" y="4438184"/>
            <a:ext cx="2244754" cy="10226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580C76-4780-2ABA-EFCC-85431BD2275F}"/>
              </a:ext>
            </a:extLst>
          </p:cNvPr>
          <p:cNvSpPr/>
          <p:nvPr/>
        </p:nvSpPr>
        <p:spPr>
          <a:xfrm>
            <a:off x="6844499" y="4791337"/>
            <a:ext cx="2626671" cy="15926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D7FB1A4-E4B6-C681-1F46-583356C9BD74}"/>
              </a:ext>
            </a:extLst>
          </p:cNvPr>
          <p:cNvSpPr/>
          <p:nvPr/>
        </p:nvSpPr>
        <p:spPr>
          <a:xfrm>
            <a:off x="7725519" y="1870745"/>
            <a:ext cx="3616397" cy="20007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732CC4F-3009-AC07-2474-9CBBAEF7746A}"/>
              </a:ext>
            </a:extLst>
          </p:cNvPr>
          <p:cNvSpPr/>
          <p:nvPr/>
        </p:nvSpPr>
        <p:spPr>
          <a:xfrm>
            <a:off x="8299464" y="3837964"/>
            <a:ext cx="3091341" cy="12877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60DC9F-DFCD-FC3F-10AA-FBE72C8D15CE}"/>
              </a:ext>
            </a:extLst>
          </p:cNvPr>
          <p:cNvSpPr txBox="1"/>
          <p:nvPr/>
        </p:nvSpPr>
        <p:spPr>
          <a:xfrm>
            <a:off x="897438" y="1619076"/>
            <a:ext cx="102521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공정요소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CDB3E-B5AE-47CC-AF26-6AC8EFB29854}"/>
              </a:ext>
            </a:extLst>
          </p:cNvPr>
          <p:cNvSpPr txBox="1"/>
          <p:nvPr/>
        </p:nvSpPr>
        <p:spPr>
          <a:xfrm>
            <a:off x="3288484" y="1568741"/>
            <a:ext cx="118974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데이터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C613F4-8672-7A6A-D753-DAF0AD04F3E8}"/>
              </a:ext>
            </a:extLst>
          </p:cNvPr>
          <p:cNvSpPr txBox="1"/>
          <p:nvPr/>
        </p:nvSpPr>
        <p:spPr>
          <a:xfrm>
            <a:off x="10191314" y="1722629"/>
            <a:ext cx="96679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장비제어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1CCFF-A01A-F82D-AA3B-E29FBADF26D7}"/>
              </a:ext>
            </a:extLst>
          </p:cNvPr>
          <p:cNvSpPr txBox="1"/>
          <p:nvPr/>
        </p:nvSpPr>
        <p:spPr>
          <a:xfrm>
            <a:off x="5741162" y="3871520"/>
            <a:ext cx="103294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재료 가공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8F88DB-F3A9-A368-16CC-253396B462F8}"/>
              </a:ext>
            </a:extLst>
          </p:cNvPr>
          <p:cNvSpPr txBox="1"/>
          <p:nvPr/>
        </p:nvSpPr>
        <p:spPr>
          <a:xfrm>
            <a:off x="1754983" y="6180616"/>
            <a:ext cx="102521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전선특성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FEEC06-1D65-6729-097D-C679C002833F}"/>
              </a:ext>
            </a:extLst>
          </p:cNvPr>
          <p:cNvSpPr txBox="1"/>
          <p:nvPr/>
        </p:nvSpPr>
        <p:spPr>
          <a:xfrm>
            <a:off x="5326237" y="5497403"/>
            <a:ext cx="102521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표면처리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765CBC-FB6A-EE9E-4919-4DB669FFD50E}"/>
              </a:ext>
            </a:extLst>
          </p:cNvPr>
          <p:cNvSpPr txBox="1"/>
          <p:nvPr/>
        </p:nvSpPr>
        <p:spPr>
          <a:xfrm>
            <a:off x="6700301" y="6105779"/>
            <a:ext cx="102521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파장기술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96DACE-8A6A-7831-B4F0-0540E72224D3}"/>
              </a:ext>
            </a:extLst>
          </p:cNvPr>
          <p:cNvSpPr txBox="1"/>
          <p:nvPr/>
        </p:nvSpPr>
        <p:spPr>
          <a:xfrm>
            <a:off x="10183432" y="5052346"/>
            <a:ext cx="102521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해석방법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F3EB21-A9A1-AECB-819E-EC9178045B3F}"/>
              </a:ext>
            </a:extLst>
          </p:cNvPr>
          <p:cNvSpPr txBox="1"/>
          <p:nvPr/>
        </p:nvSpPr>
        <p:spPr>
          <a:xfrm>
            <a:off x="678069" y="5203210"/>
            <a:ext cx="96679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장비관리</a:t>
            </a:r>
          </a:p>
        </p:txBody>
      </p:sp>
    </p:spTree>
    <p:extLst>
      <p:ext uri="{BB962C8B-B14F-4D97-AF65-F5344CB8AC3E}">
        <p14:creationId xmlns:p14="http://schemas.microsoft.com/office/powerpoint/2010/main" val="4286291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altLang="ko-KR" sz="2800" b="1"/>
              <a:t>MRAM &amp;</a:t>
            </a:r>
            <a:r>
              <a:rPr lang="ko-KR" altLang="en-US" sz="2800" b="1"/>
              <a:t> 반도체 관련 해외특허 분석</a:t>
            </a:r>
            <a:endParaRPr lang="ko-KR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808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MRAM &amp;</a:t>
            </a:r>
            <a:r>
              <a:rPr lang="ko-KR" altLang="en-US" b="1"/>
              <a:t> 반도체 관련 해외특허 </a:t>
            </a:r>
            <a:r>
              <a:rPr lang="en-US" altLang="ko-KR" b="1"/>
              <a:t>Doc2vec </a:t>
            </a:r>
            <a:r>
              <a:rPr lang="ko-KR" altLang="en-US" b="1"/>
              <a:t>클러스터링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160</a:t>
            </a:r>
            <a:r>
              <a:rPr lang="ko-KR" altLang="en-US" b="1"/>
              <a:t>건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142C-F334-0695-637A-42DBCBFEBEED}"/>
              </a:ext>
            </a:extLst>
          </p:cNvPr>
          <p:cNvSpPr txBox="1"/>
          <p:nvPr/>
        </p:nvSpPr>
        <p:spPr>
          <a:xfrm>
            <a:off x="371475" y="1498422"/>
            <a:ext cx="572452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클러스터별 특허 제목과 초록을 기반으로 정리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A0C51-C5D6-9830-ADA3-1157F3E4746C}"/>
              </a:ext>
            </a:extLst>
          </p:cNvPr>
          <p:cNvSpPr txBox="1"/>
          <p:nvPr/>
        </p:nvSpPr>
        <p:spPr>
          <a:xfrm>
            <a:off x="371475" y="2091815"/>
            <a:ext cx="706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1 (</a:t>
            </a:r>
            <a:r>
              <a:rPr lang="ko-KR" altLang="en-US" b="1" dirty="0"/>
              <a:t>총 </a:t>
            </a:r>
            <a:r>
              <a:rPr lang="en-US" altLang="ko-KR" b="1" dirty="0"/>
              <a:t>35</a:t>
            </a:r>
            <a:r>
              <a:rPr lang="ko-KR" altLang="en-US" b="1" dirty="0"/>
              <a:t>개 특허</a:t>
            </a:r>
            <a:r>
              <a:rPr lang="en-US" altLang="ko-KR" b="1" dirty="0"/>
              <a:t>)</a:t>
            </a:r>
          </a:p>
          <a:p>
            <a:r>
              <a:rPr lang="en-US" altLang="ko-KR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 dirty="0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새로운</a:t>
            </a:r>
            <a:r>
              <a:rPr lang="ko-KR" altLang="ko-KR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메모리 시스템 </a:t>
            </a:r>
            <a:r>
              <a:rPr lang="ko-KR" altLang="en-US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및 구조</a:t>
            </a:r>
            <a:r>
              <a:rPr lang="en-US" altLang="ko-KR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, MRAM</a:t>
            </a:r>
            <a:r>
              <a:rPr lang="ko-KR" altLang="ko-KR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의 신뢰성 및 내구성 향상</a:t>
            </a:r>
            <a:endParaRPr lang="en-US" altLang="ko-KR" sz="16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757AE-4AFE-D16E-DDAC-CDA7906CE34A}"/>
              </a:ext>
            </a:extLst>
          </p:cNvPr>
          <p:cNvSpPr txBox="1"/>
          <p:nvPr/>
        </p:nvSpPr>
        <p:spPr>
          <a:xfrm>
            <a:off x="371475" y="2936239"/>
            <a:ext cx="706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2 (</a:t>
            </a:r>
            <a:r>
              <a:rPr lang="ko-KR" altLang="en-US" b="1" dirty="0"/>
              <a:t>총</a:t>
            </a:r>
            <a:r>
              <a:rPr lang="en-US" altLang="ko-KR" b="1" dirty="0"/>
              <a:t> 28</a:t>
            </a:r>
            <a:r>
              <a:rPr lang="ko-KR" altLang="en-US" b="1" dirty="0"/>
              <a:t>개</a:t>
            </a:r>
            <a:r>
              <a:rPr lang="en-US" altLang="ko-KR" b="1" dirty="0"/>
              <a:t> </a:t>
            </a:r>
            <a:r>
              <a:rPr lang="ko-KR" altLang="en-US" b="1" dirty="0"/>
              <a:t>특허</a:t>
            </a:r>
            <a:r>
              <a:rPr lang="en-US" altLang="ko-KR" b="1" dirty="0"/>
              <a:t>)</a:t>
            </a:r>
          </a:p>
          <a:p>
            <a:r>
              <a:rPr lang="en-US" altLang="ko-KR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메모리 셀의 속도와 효율성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증진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고속 및 저전력 메모리 솔루션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BA44B-EA60-72B1-B896-7ECD7E179327}"/>
              </a:ext>
            </a:extLst>
          </p:cNvPr>
          <p:cNvSpPr txBox="1"/>
          <p:nvPr/>
        </p:nvSpPr>
        <p:spPr>
          <a:xfrm>
            <a:off x="371475" y="3780663"/>
            <a:ext cx="847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3 (</a:t>
            </a:r>
            <a:r>
              <a:rPr lang="ko-KR" altLang="en-US" b="1" dirty="0"/>
              <a:t>총</a:t>
            </a:r>
            <a:r>
              <a:rPr lang="en-US" altLang="ko-KR" b="1" dirty="0"/>
              <a:t> 32</a:t>
            </a:r>
            <a:r>
              <a:rPr lang="ko-KR" altLang="en-US" b="1" dirty="0"/>
              <a:t>개 특허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 : 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제조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효율성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정확성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메모리 구조 정렬 등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공정 개선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셀 제조 및 진단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시스템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F45B5-29DE-D720-D159-ECAB55E4EDB9}"/>
              </a:ext>
            </a:extLst>
          </p:cNvPr>
          <p:cNvSpPr txBox="1"/>
          <p:nvPr/>
        </p:nvSpPr>
        <p:spPr>
          <a:xfrm>
            <a:off x="371475" y="4625087"/>
            <a:ext cx="9698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4 (</a:t>
            </a:r>
            <a:r>
              <a:rPr lang="ko-KR" altLang="en-US" b="1" dirty="0"/>
              <a:t>총</a:t>
            </a:r>
            <a:r>
              <a:rPr lang="en-US" altLang="ko-KR" b="1" dirty="0"/>
              <a:t> 39</a:t>
            </a:r>
            <a:r>
              <a:rPr lang="ko-KR" altLang="en-US" b="1" dirty="0"/>
              <a:t>개 특허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 : 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단위 셀 개선과 통합 기술을 통해 용량과 속도 향상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레이턴시가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낮은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용량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MRAM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구조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48324-69B3-3AE4-E01F-C6A5A424793C}"/>
              </a:ext>
            </a:extLst>
          </p:cNvPr>
          <p:cNvSpPr txBox="1"/>
          <p:nvPr/>
        </p:nvSpPr>
        <p:spPr>
          <a:xfrm>
            <a:off x="371475" y="5469511"/>
            <a:ext cx="988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클러스터 </a:t>
            </a:r>
            <a:r>
              <a:rPr lang="en-US" altLang="ko-KR" b="1" dirty="0"/>
              <a:t>5 (</a:t>
            </a:r>
            <a:r>
              <a:rPr lang="ko-KR" altLang="en-US" b="1" dirty="0"/>
              <a:t>총</a:t>
            </a:r>
            <a:r>
              <a:rPr lang="en-US" altLang="ko-KR" b="1" dirty="0"/>
              <a:t> 26</a:t>
            </a:r>
            <a:r>
              <a:rPr lang="ko-KR" altLang="en-US" b="1" dirty="0"/>
              <a:t>개</a:t>
            </a:r>
            <a:r>
              <a:rPr lang="en-US" altLang="ko-KR" b="1" dirty="0"/>
              <a:t> </a:t>
            </a:r>
            <a:r>
              <a:rPr lang="ko-KR" altLang="en-US" b="1" dirty="0"/>
              <a:t>특허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 : </a:t>
            </a:r>
            <a:r>
              <a:rPr lang="ko-KR" altLang="en-US" dirty="0"/>
              <a:t>높은 용량과 안정성을 제공하는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적층형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전력 효율과 속도 향상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고효율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MRAM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패키징 기술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065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253" y="2093374"/>
            <a:ext cx="5706747" cy="375352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951525"/>
              </p:ext>
            </p:extLst>
          </p:nvPr>
        </p:nvGraphicFramePr>
        <p:xfrm>
          <a:off x="6254750" y="2607264"/>
          <a:ext cx="5602288" cy="3200400"/>
        </p:xfrm>
        <a:graphic>
          <a:graphicData uri="http://schemas.openxmlformats.org/drawingml/2006/table">
            <a:tbl>
              <a:tblPr firstRow="1" bandRow="1"/>
              <a:tblGrid>
                <a:gridCol w="2178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3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</a:rPr>
                        <a:t>관련 단어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측정 및 제어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Unit, Rate, Port, Valve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지원 및 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Support, Space, Position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냉각 관련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Cooling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시스템 및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System,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5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공간 및 부분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Space, Portion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55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b="1" spc="0">
                          <a:solidFill>
                            <a:schemeClr val="lt1"/>
                          </a:solidFill>
                        </a:rPr>
                        <a:t>실험 및 장비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Specimen, Plurality, Vacuum,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Chamber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5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실험 및 측정 도구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Station, Stage, Probe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9253" y="1506070"/>
            <a:ext cx="2010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/>
              <a:t>공정 요소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4565CF-77BF-9ED0-C6E8-14CD49FB6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57C1E-F429-AE43-144A-C91F541F99EF}"/>
              </a:ext>
            </a:extLst>
          </p:cNvPr>
          <p:cNvSpPr txBox="1"/>
          <p:nvPr/>
        </p:nvSpPr>
        <p:spPr>
          <a:xfrm>
            <a:off x="216834" y="1011099"/>
            <a:ext cx="100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초록 명사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693281"/>
              </p:ext>
            </p:extLst>
          </p:nvPr>
        </p:nvGraphicFramePr>
        <p:xfrm>
          <a:off x="6254750" y="2611597"/>
          <a:ext cx="5602288" cy="2194560"/>
        </p:xfrm>
        <a:graphic>
          <a:graphicData uri="http://schemas.openxmlformats.org/drawingml/2006/table">
            <a:tbl>
              <a:tblPr firstRow="1" bandRow="1"/>
              <a:tblGrid>
                <a:gridCol w="2178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3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</a:rPr>
                        <a:t>관련 단어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물체 및 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Side, Hole, Container, Housing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도형 및 방향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Figure, Orientation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문서 및 파일 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File, Format, Portrait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화학 및 공정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Injection, Deposition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5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파일 및 문서 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Inline, Therein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223" y="2090938"/>
            <a:ext cx="5709777" cy="37559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CE8226-1F41-8C24-7E2A-4629CC7A0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F02DA-7829-C1FE-BA95-FF9A1A4DDA6B}"/>
              </a:ext>
            </a:extLst>
          </p:cNvPr>
          <p:cNvSpPr txBox="1"/>
          <p:nvPr/>
        </p:nvSpPr>
        <p:spPr>
          <a:xfrm>
            <a:off x="216834" y="1011099"/>
            <a:ext cx="100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초록 명사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86223" y="1504852"/>
            <a:ext cx="23315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/>
              <a:t>장비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03818"/>
              </p:ext>
            </p:extLst>
          </p:nvPr>
        </p:nvGraphicFramePr>
        <p:xfrm>
          <a:off x="6254750" y="2608477"/>
          <a:ext cx="5625642" cy="2866822"/>
        </p:xfrm>
        <a:graphic>
          <a:graphicData uri="http://schemas.openxmlformats.org/drawingml/2006/table">
            <a:tbl>
              <a:tblPr firstRow="1" bandRow="1"/>
              <a:tblGrid>
                <a:gridCol w="228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2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</a:rPr>
                        <a:t>관련 단어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4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데이터 및 정보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Data, Signal, 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2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실험 및 측정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Sample, Result, 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22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b="1" spc="0">
                          <a:solidFill>
                            <a:schemeClr val="lt1"/>
                          </a:solidFill>
                        </a:rPr>
                        <a:t>발명품 및 장치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Invention, Apparatus, Embodiment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2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물리학 및 열역학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Heat, Semiconductor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2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문서 및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22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b="1" spc="0">
                          <a:solidFill>
                            <a:schemeClr val="lt1"/>
                          </a:solidFill>
                        </a:rPr>
                        <a:t>기술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tx1"/>
                          </a:solidFill>
                        </a:rPr>
                        <a:t>Method, Correction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475" y="2093373"/>
            <a:ext cx="5724526" cy="375352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D04B8D-43F6-8E37-0506-2B0D3197A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73E8E-9CE6-4C73-F537-C3C1A9F3F751}"/>
              </a:ext>
            </a:extLst>
          </p:cNvPr>
          <p:cNvSpPr txBox="1"/>
          <p:nvPr/>
        </p:nvSpPr>
        <p:spPr>
          <a:xfrm>
            <a:off x="216834" y="1011099"/>
            <a:ext cx="100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초록 명사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86223" y="1506070"/>
            <a:ext cx="2332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/>
              <a:t>데이터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058411"/>
              </p:ext>
            </p:extLst>
          </p:nvPr>
        </p:nvGraphicFramePr>
        <p:xfrm>
          <a:off x="6262259" y="2600325"/>
          <a:ext cx="5594779" cy="2103120"/>
        </p:xfrm>
        <a:graphic>
          <a:graphicData uri="http://schemas.openxmlformats.org/drawingml/2006/table">
            <a:tbl>
              <a:tblPr firstRow="1" bandRow="1"/>
              <a:tblGrid>
                <a:gridCol w="217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6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</a:rPr>
                        <a:t>관련 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재료 및 화학 반응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Material, Titanium,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화학 반응 및 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제조 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Reaction, Step, Manufacturing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시간 및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Minute, Temperature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수분 및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Water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475" y="2083487"/>
            <a:ext cx="5724525" cy="37634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77D3A4-08A1-5647-3BDE-23DF344D4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63D72-9EC5-1411-E90B-C82437119E13}"/>
              </a:ext>
            </a:extLst>
          </p:cNvPr>
          <p:cNvSpPr txBox="1"/>
          <p:nvPr/>
        </p:nvSpPr>
        <p:spPr>
          <a:xfrm>
            <a:off x="216834" y="1011099"/>
            <a:ext cx="100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초록 명사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86223" y="1501127"/>
            <a:ext cx="220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/>
              <a:t>재료 가공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219605"/>
              </p:ext>
            </p:extLst>
          </p:nvPr>
        </p:nvGraphicFramePr>
        <p:xfrm>
          <a:off x="6262259" y="2600325"/>
          <a:ext cx="5594779" cy="3474720"/>
        </p:xfrm>
        <a:graphic>
          <a:graphicData uri="http://schemas.openxmlformats.org/drawingml/2006/table">
            <a:tbl>
              <a:tblPr firstRow="1" bandRow="1"/>
              <a:tblGrid>
                <a:gridCol w="217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6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</a:rPr>
                        <a:t>관련 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장비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Equipment,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Module, Factor, Electrode, Process, Constitution, Plate, Circuit, Electron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측정 및 제어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Condition, Control, Value, Diameter, Output, Input, Difference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물리적 특성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Pressure, Frequency, Bias, Density, Voltage, Distribution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화학적 특성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Plasma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A77D3A4-08A1-5647-3BDE-23DF344D4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63D72-9EC5-1411-E90B-C82437119E13}"/>
              </a:ext>
            </a:extLst>
          </p:cNvPr>
          <p:cNvSpPr txBox="1"/>
          <p:nvPr/>
        </p:nvSpPr>
        <p:spPr>
          <a:xfrm>
            <a:off x="216834" y="1011099"/>
            <a:ext cx="100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초록 명사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86223" y="1501127"/>
            <a:ext cx="220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/>
              <a:t>장비제어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15A8F8-B98F-2328-C0FC-01EE30C51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3" y="2083488"/>
            <a:ext cx="5709777" cy="37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4570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538610"/>
              </p:ext>
            </p:extLst>
          </p:nvPr>
        </p:nvGraphicFramePr>
        <p:xfrm>
          <a:off x="6262259" y="2600325"/>
          <a:ext cx="5594779" cy="2286000"/>
        </p:xfrm>
        <a:graphic>
          <a:graphicData uri="http://schemas.openxmlformats.org/drawingml/2006/table">
            <a:tbl>
              <a:tblPr firstRow="1" bandRow="1"/>
              <a:tblGrid>
                <a:gridCol w="217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6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</a:rPr>
                        <a:t>관련 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대상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Body, Part, Recess, Multiple, Core, Groove, Shape, Center, Block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작용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Effect,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측정 및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Measurement, Accuracy, Interval,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A77D3A4-08A1-5647-3BDE-23DF344D4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63D72-9EC5-1411-E90B-C82437119E13}"/>
              </a:ext>
            </a:extLst>
          </p:cNvPr>
          <p:cNvSpPr txBox="1"/>
          <p:nvPr/>
        </p:nvSpPr>
        <p:spPr>
          <a:xfrm>
            <a:off x="216834" y="1011099"/>
            <a:ext cx="100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초록 명사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86223" y="1501127"/>
            <a:ext cx="220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/>
              <a:t>해석방법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D95C5-10E5-FA9E-E43C-13A217CD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3" y="2083489"/>
            <a:ext cx="5709777" cy="37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4025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84382"/>
              </p:ext>
            </p:extLst>
          </p:nvPr>
        </p:nvGraphicFramePr>
        <p:xfrm>
          <a:off x="6262259" y="2600325"/>
          <a:ext cx="5594779" cy="2286000"/>
        </p:xfrm>
        <a:graphic>
          <a:graphicData uri="http://schemas.openxmlformats.org/drawingml/2006/table">
            <a:tbl>
              <a:tblPr firstRow="1" bandRow="1"/>
              <a:tblGrid>
                <a:gridCol w="217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6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</a:rPr>
                        <a:t>관련 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장비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Device, Waveguide, Antenna, Dielectric, Tube, Magnet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작용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Loss, Microwave, Wave, Power, Discharge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위치 및 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Direction, Inside, Area, Thereof, Outside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A77D3A4-08A1-5647-3BDE-23DF344D4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63D72-9EC5-1411-E90B-C82437119E13}"/>
              </a:ext>
            </a:extLst>
          </p:cNvPr>
          <p:cNvSpPr txBox="1"/>
          <p:nvPr/>
        </p:nvSpPr>
        <p:spPr>
          <a:xfrm>
            <a:off x="216834" y="1011099"/>
            <a:ext cx="100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초록 명사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86223" y="1501127"/>
            <a:ext cx="220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/>
              <a:t>파장기술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BD096C-50FE-A0E5-CE9A-0F13BE49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3" y="2083487"/>
            <a:ext cx="5709777" cy="37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53472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1481"/>
              </p:ext>
            </p:extLst>
          </p:nvPr>
        </p:nvGraphicFramePr>
        <p:xfrm>
          <a:off x="6262259" y="2600325"/>
          <a:ext cx="5594779" cy="1463040"/>
        </p:xfrm>
        <a:graphic>
          <a:graphicData uri="http://schemas.openxmlformats.org/drawingml/2006/table">
            <a:tbl>
              <a:tblPr firstRow="1" bandRow="1"/>
              <a:tblGrid>
                <a:gridCol w="217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6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</a:rPr>
                        <a:t>관련 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물질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Layer,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Substrate, Surface, 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특성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Point, 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Supply, Operation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A77D3A4-08A1-5647-3BDE-23DF344D4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63D72-9EC5-1411-E90B-C82437119E13}"/>
              </a:ext>
            </a:extLst>
          </p:cNvPr>
          <p:cNvSpPr txBox="1"/>
          <p:nvPr/>
        </p:nvSpPr>
        <p:spPr>
          <a:xfrm>
            <a:off x="216834" y="1011099"/>
            <a:ext cx="100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초록 명사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86223" y="1501127"/>
            <a:ext cx="220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/>
              <a:t>표면처리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F561D7-C0AF-DCA3-A75A-9EF372CF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3" y="2083488"/>
            <a:ext cx="5709777" cy="37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9233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902661"/>
              </p:ext>
            </p:extLst>
          </p:nvPr>
        </p:nvGraphicFramePr>
        <p:xfrm>
          <a:off x="6262259" y="2600325"/>
          <a:ext cx="5594779" cy="1463040"/>
        </p:xfrm>
        <a:graphic>
          <a:graphicData uri="http://schemas.openxmlformats.org/drawingml/2006/table">
            <a:tbl>
              <a:tblPr firstRow="1" bandRow="1"/>
              <a:tblGrid>
                <a:gridCol w="217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6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</a:rPr>
                        <a:t>관련 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물질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Cable,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Wire, Pin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속성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Field, Property, Time,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</a:rPr>
                        <a:t>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029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Efficiency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A77D3A4-08A1-5647-3BDE-23DF344D4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63D72-9EC5-1411-E90B-C82437119E13}"/>
              </a:ext>
            </a:extLst>
          </p:cNvPr>
          <p:cNvSpPr txBox="1"/>
          <p:nvPr/>
        </p:nvSpPr>
        <p:spPr>
          <a:xfrm>
            <a:off x="216834" y="1011099"/>
            <a:ext cx="100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초록 명사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86223" y="1501127"/>
            <a:ext cx="2202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/>
              <a:t>전선특성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E3F1A0-87B0-877D-9294-22CE3BFD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2" y="2083489"/>
            <a:ext cx="5709777" cy="37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53604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CBC1BFD-8838-9CA9-C5D2-1F9E50A8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64" y="1492701"/>
            <a:ext cx="11045374" cy="5249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C5E9F5-3ADC-E247-7B6B-AE9F4F3FB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35" y="107305"/>
            <a:ext cx="9932894" cy="778155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3600"/>
              <a:t>한국기초과학지원연구원 과제 진행사항 </a:t>
            </a:r>
            <a:r>
              <a:rPr lang="en-US" altLang="ko-KR" sz="3600"/>
              <a:t>(11/30)</a:t>
            </a:r>
            <a:endParaRPr lang="ko-KR" altLang="en-US" sz="3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706E-CB68-31F9-5B48-57B66D7BBA78}"/>
              </a:ext>
            </a:extLst>
          </p:cNvPr>
          <p:cNvSpPr txBox="1"/>
          <p:nvPr/>
        </p:nvSpPr>
        <p:spPr>
          <a:xfrm>
            <a:off x="216834" y="1011099"/>
            <a:ext cx="946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[ </a:t>
            </a:r>
            <a:r>
              <a:rPr lang="ko-KR" altLang="en-US" b="1"/>
              <a:t>참고 </a:t>
            </a:r>
            <a:r>
              <a:rPr lang="en-US" altLang="ko-KR" b="1"/>
              <a:t>] KBSI </a:t>
            </a:r>
            <a:r>
              <a:rPr lang="ko-KR" altLang="en-US" b="1"/>
              <a:t>소유 반도체 관련 국내특허 </a:t>
            </a:r>
            <a:r>
              <a:rPr lang="en-US" altLang="ko-KR" b="1"/>
              <a:t>IPC</a:t>
            </a:r>
            <a:r>
              <a:rPr lang="ko-KR" altLang="en-US" b="1"/>
              <a:t> 네트워크 </a:t>
            </a:r>
            <a:r>
              <a:rPr lang="en-US" altLang="ko-KR" b="1"/>
              <a:t>(</a:t>
            </a:r>
            <a:r>
              <a:rPr lang="ko-KR" altLang="en-US" b="1"/>
              <a:t>총 </a:t>
            </a:r>
            <a:r>
              <a:rPr lang="en-US" altLang="ko-KR" b="1"/>
              <a:t>68</a:t>
            </a:r>
            <a:r>
              <a:rPr lang="ko-KR" altLang="en-US" b="1"/>
              <a:t>건 </a:t>
            </a:r>
            <a:r>
              <a:rPr lang="en-US" altLang="ko-KR" b="1"/>
              <a:t>– </a:t>
            </a:r>
            <a:r>
              <a:rPr lang="ko-KR" altLang="en-US" b="1"/>
              <a:t>권리중단 특허 제외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F32A51-029E-2824-2153-F2D2E16D673B}"/>
              </a:ext>
            </a:extLst>
          </p:cNvPr>
          <p:cNvSpPr/>
          <p:nvPr/>
        </p:nvSpPr>
        <p:spPr>
          <a:xfrm>
            <a:off x="1238864" y="2123768"/>
            <a:ext cx="2698955" cy="17993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72E2A-A383-BCF9-CCEC-3DC23723285E}"/>
              </a:ext>
            </a:extLst>
          </p:cNvPr>
          <p:cNvSpPr txBox="1"/>
          <p:nvPr/>
        </p:nvSpPr>
        <p:spPr>
          <a:xfrm>
            <a:off x="1238863" y="2099216"/>
            <a:ext cx="612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합금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2159BF9-995C-062B-FC00-9D7E115FA6C7}"/>
              </a:ext>
            </a:extLst>
          </p:cNvPr>
          <p:cNvSpPr/>
          <p:nvPr/>
        </p:nvSpPr>
        <p:spPr>
          <a:xfrm>
            <a:off x="1238864" y="3788645"/>
            <a:ext cx="1371601" cy="52578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368DD-3431-A23E-68A2-D285B9B59CC0}"/>
              </a:ext>
            </a:extLst>
          </p:cNvPr>
          <p:cNvSpPr txBox="1"/>
          <p:nvPr/>
        </p:nvSpPr>
        <p:spPr>
          <a:xfrm>
            <a:off x="270392" y="3682205"/>
            <a:ext cx="10841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금속의 물리적</a:t>
            </a:r>
            <a:endParaRPr lang="en-US" altLang="ko-KR" sz="1100" b="1">
              <a:solidFill>
                <a:srgbClr val="FF0000"/>
              </a:solidFill>
            </a:endParaRPr>
          </a:p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구조 개량 및</a:t>
            </a:r>
            <a:endParaRPr lang="en-US" altLang="ko-KR" sz="1100" b="1">
              <a:solidFill>
                <a:srgbClr val="FF0000"/>
              </a:solidFill>
            </a:endParaRPr>
          </a:p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열처리 장치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DAC7172-E036-471C-DA64-6B026BC46540}"/>
              </a:ext>
            </a:extLst>
          </p:cNvPr>
          <p:cNvSpPr/>
          <p:nvPr/>
        </p:nvSpPr>
        <p:spPr>
          <a:xfrm>
            <a:off x="5012068" y="1828801"/>
            <a:ext cx="2435867" cy="90175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82BD2-51EB-FE30-CFFE-B3CE77F90647}"/>
              </a:ext>
            </a:extLst>
          </p:cNvPr>
          <p:cNvSpPr txBox="1"/>
          <p:nvPr/>
        </p:nvSpPr>
        <p:spPr>
          <a:xfrm>
            <a:off x="5559430" y="1511867"/>
            <a:ext cx="1191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광학 시스템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67B703-E8CF-F2FA-0661-DB1B4B8DDE92}"/>
              </a:ext>
            </a:extLst>
          </p:cNvPr>
          <p:cNvSpPr/>
          <p:nvPr/>
        </p:nvSpPr>
        <p:spPr>
          <a:xfrm>
            <a:off x="7447934" y="1915265"/>
            <a:ext cx="1312607" cy="68045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2B1FA-1E4C-5A1B-C306-C9A2EC01B73B}"/>
              </a:ext>
            </a:extLst>
          </p:cNvPr>
          <p:cNvSpPr txBox="1"/>
          <p:nvPr/>
        </p:nvSpPr>
        <p:spPr>
          <a:xfrm>
            <a:off x="8460836" y="2450367"/>
            <a:ext cx="9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전송기술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4DFB437-8F44-A1DE-3D85-63404B3FAD77}"/>
              </a:ext>
            </a:extLst>
          </p:cNvPr>
          <p:cNvSpPr/>
          <p:nvPr/>
        </p:nvSpPr>
        <p:spPr>
          <a:xfrm>
            <a:off x="4513830" y="3045204"/>
            <a:ext cx="2306420" cy="72666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A68FE-3CD6-40DF-EA07-9326D93F2F1E}"/>
              </a:ext>
            </a:extLst>
          </p:cNvPr>
          <p:cNvSpPr txBox="1"/>
          <p:nvPr/>
        </p:nvSpPr>
        <p:spPr>
          <a:xfrm>
            <a:off x="4129565" y="2789747"/>
            <a:ext cx="97883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FF0000"/>
                </a:solidFill>
              </a:rPr>
              <a:t>재료의 조사</a:t>
            </a:r>
            <a:endParaRPr lang="en-US" altLang="ko-KR" sz="1050" b="1">
              <a:solidFill>
                <a:srgbClr val="FF0000"/>
              </a:solidFill>
            </a:endParaRPr>
          </a:p>
          <a:p>
            <a:pPr algn="ctr"/>
            <a:r>
              <a:rPr lang="ko-KR" altLang="en-US" sz="1050" b="1">
                <a:solidFill>
                  <a:srgbClr val="FF0000"/>
                </a:solidFill>
              </a:rPr>
              <a:t>분석 장치</a:t>
            </a:r>
            <a:endParaRPr lang="en-US" altLang="ko-KR" sz="1050" b="1">
              <a:solidFill>
                <a:srgbClr val="FF0000"/>
              </a:solidFill>
            </a:endParaRPr>
          </a:p>
          <a:p>
            <a:pPr algn="ctr"/>
            <a:r>
              <a:rPr lang="en-US" altLang="ko-KR" sz="1000" b="1">
                <a:solidFill>
                  <a:srgbClr val="FF0000"/>
                </a:solidFill>
              </a:rPr>
              <a:t>(</a:t>
            </a:r>
            <a:r>
              <a:rPr lang="ko-KR" altLang="en-US" sz="1000" b="1">
                <a:solidFill>
                  <a:srgbClr val="FF0000"/>
                </a:solidFill>
              </a:rPr>
              <a:t>광학적 수단</a:t>
            </a:r>
            <a:r>
              <a:rPr lang="en-US" altLang="ko-KR" sz="1000" b="1">
                <a:solidFill>
                  <a:srgbClr val="FF0000"/>
                </a:solidFill>
              </a:rPr>
              <a:t>)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00C8B-D86E-B71E-1AF3-F30371AADC9F}"/>
              </a:ext>
            </a:extLst>
          </p:cNvPr>
          <p:cNvSpPr txBox="1"/>
          <p:nvPr/>
        </p:nvSpPr>
        <p:spPr>
          <a:xfrm>
            <a:off x="3909833" y="3636040"/>
            <a:ext cx="610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광학</a:t>
            </a:r>
            <a:endParaRPr lang="en-US" altLang="ko-KR" sz="1100" b="1">
              <a:solidFill>
                <a:srgbClr val="FF0000"/>
              </a:solidFill>
            </a:endParaRPr>
          </a:p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429B9-6E92-DA60-F9F3-030EA89DFCE9}"/>
              </a:ext>
            </a:extLst>
          </p:cNvPr>
          <p:cNvSpPr txBox="1"/>
          <p:nvPr/>
        </p:nvSpPr>
        <p:spPr>
          <a:xfrm>
            <a:off x="5947370" y="3923072"/>
            <a:ext cx="872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스펙트럼 측정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8E88A18-B039-A46B-BC7E-45F8D3484003}"/>
              </a:ext>
            </a:extLst>
          </p:cNvPr>
          <p:cNvSpPr/>
          <p:nvPr/>
        </p:nvSpPr>
        <p:spPr>
          <a:xfrm>
            <a:off x="1740153" y="4545062"/>
            <a:ext cx="1504489" cy="54973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CD959B-5D5E-2E22-A733-A4B0DC6B856E}"/>
              </a:ext>
            </a:extLst>
          </p:cNvPr>
          <p:cNvSpPr txBox="1"/>
          <p:nvPr/>
        </p:nvSpPr>
        <p:spPr>
          <a:xfrm>
            <a:off x="884208" y="4554139"/>
            <a:ext cx="9110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FF0000"/>
                </a:solidFill>
              </a:rPr>
              <a:t>재료의 조사</a:t>
            </a:r>
            <a:endParaRPr lang="en-US" altLang="ko-KR" sz="1050" b="1">
              <a:solidFill>
                <a:srgbClr val="FF0000"/>
              </a:solidFill>
            </a:endParaRPr>
          </a:p>
          <a:p>
            <a:pPr algn="ctr"/>
            <a:r>
              <a:rPr lang="ko-KR" altLang="en-US" sz="1050" b="1">
                <a:solidFill>
                  <a:srgbClr val="FF0000"/>
                </a:solidFill>
              </a:rPr>
              <a:t>분석 장치</a:t>
            </a:r>
            <a:endParaRPr lang="en-US" altLang="ko-KR" sz="1050" b="1">
              <a:solidFill>
                <a:srgbClr val="FF0000"/>
              </a:solidFill>
            </a:endParaRPr>
          </a:p>
          <a:p>
            <a:pPr algn="ctr"/>
            <a:r>
              <a:rPr lang="en-US" altLang="ko-KR" sz="1050" b="1">
                <a:solidFill>
                  <a:srgbClr val="FF0000"/>
                </a:solidFill>
              </a:rPr>
              <a:t>(</a:t>
            </a:r>
            <a:r>
              <a:rPr lang="ko-KR" altLang="en-US" sz="1050" b="1">
                <a:solidFill>
                  <a:srgbClr val="FF0000"/>
                </a:solidFill>
              </a:rPr>
              <a:t>열적 수단</a:t>
            </a:r>
            <a:r>
              <a:rPr lang="en-US" altLang="ko-KR" sz="1050" b="1">
                <a:solidFill>
                  <a:srgbClr val="FF0000"/>
                </a:solidFill>
              </a:rPr>
              <a:t>)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FAC72-3532-7101-50CC-7FC22901C2FC}"/>
              </a:ext>
            </a:extLst>
          </p:cNvPr>
          <p:cNvSpPr txBox="1"/>
          <p:nvPr/>
        </p:nvSpPr>
        <p:spPr>
          <a:xfrm>
            <a:off x="2610465" y="5230048"/>
            <a:ext cx="1140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전기변량 측정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EB95B4-51F5-1B5B-030F-DEE55186577D}"/>
              </a:ext>
            </a:extLst>
          </p:cNvPr>
          <p:cNvSpPr txBox="1"/>
          <p:nvPr/>
        </p:nvSpPr>
        <p:spPr>
          <a:xfrm>
            <a:off x="3279701" y="4576560"/>
            <a:ext cx="1037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열화상 측정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608518-1ED4-4CD8-35E1-C77D6DDE0B0E}"/>
              </a:ext>
            </a:extLst>
          </p:cNvPr>
          <p:cNvSpPr/>
          <p:nvPr/>
        </p:nvSpPr>
        <p:spPr>
          <a:xfrm>
            <a:off x="4716681" y="4536359"/>
            <a:ext cx="1625125" cy="54973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D0F486-11E3-00E6-FC07-A793B9D95E8A}"/>
              </a:ext>
            </a:extLst>
          </p:cNvPr>
          <p:cNvSpPr txBox="1"/>
          <p:nvPr/>
        </p:nvSpPr>
        <p:spPr>
          <a:xfrm>
            <a:off x="6301222" y="4564453"/>
            <a:ext cx="879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재료의 조사</a:t>
            </a:r>
            <a:endParaRPr lang="en-US" altLang="ko-KR" sz="1000" b="1">
              <a:solidFill>
                <a:srgbClr val="FF0000"/>
              </a:solidFill>
            </a:endParaRPr>
          </a:p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분석 장치</a:t>
            </a:r>
            <a:endParaRPr lang="en-US" altLang="ko-KR" sz="1000" b="1">
              <a:solidFill>
                <a:srgbClr val="FF0000"/>
              </a:solidFill>
            </a:endParaRPr>
          </a:p>
          <a:p>
            <a:pPr algn="ctr"/>
            <a:r>
              <a:rPr lang="en-US" altLang="ko-KR" sz="900" b="1">
                <a:solidFill>
                  <a:srgbClr val="FF0000"/>
                </a:solidFill>
              </a:rPr>
              <a:t>(</a:t>
            </a:r>
            <a:r>
              <a:rPr lang="ko-KR" altLang="en-US" sz="900" b="1">
                <a:solidFill>
                  <a:srgbClr val="FF0000"/>
                </a:solidFill>
              </a:rPr>
              <a:t>광학적 수단</a:t>
            </a:r>
            <a:r>
              <a:rPr lang="en-US" altLang="ko-KR" sz="900" b="1">
                <a:solidFill>
                  <a:srgbClr val="FF0000"/>
                </a:solidFill>
              </a:rPr>
              <a:t>)</a:t>
            </a:r>
            <a:endParaRPr lang="ko-KR" altLang="en-US" sz="900" b="1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F860993-A567-E805-B7BC-51B51231FF34}"/>
              </a:ext>
            </a:extLst>
          </p:cNvPr>
          <p:cNvSpPr/>
          <p:nvPr/>
        </p:nvSpPr>
        <p:spPr>
          <a:xfrm>
            <a:off x="4553941" y="5086089"/>
            <a:ext cx="1905582" cy="4635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1CE188-261C-A9D7-CD38-D0ED96B76F3B}"/>
              </a:ext>
            </a:extLst>
          </p:cNvPr>
          <p:cNvSpPr txBox="1"/>
          <p:nvPr/>
        </p:nvSpPr>
        <p:spPr>
          <a:xfrm>
            <a:off x="6132555" y="5453100"/>
            <a:ext cx="872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전기주조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67DD7C6-C4C1-BEA4-6EB0-3535E5EE7235}"/>
              </a:ext>
            </a:extLst>
          </p:cNvPr>
          <p:cNvSpPr/>
          <p:nvPr/>
        </p:nvSpPr>
        <p:spPr>
          <a:xfrm>
            <a:off x="8011486" y="2849154"/>
            <a:ext cx="1577131" cy="106188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E727CA-2DDE-361B-FDF9-FBF81D8D85BE}"/>
              </a:ext>
            </a:extLst>
          </p:cNvPr>
          <p:cNvSpPr txBox="1"/>
          <p:nvPr/>
        </p:nvSpPr>
        <p:spPr>
          <a:xfrm>
            <a:off x="7302120" y="2987514"/>
            <a:ext cx="872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전기변량 측정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18F8D2-0F84-067F-C654-B75AF416853E}"/>
              </a:ext>
            </a:extLst>
          </p:cNvPr>
          <p:cNvSpPr txBox="1"/>
          <p:nvPr/>
        </p:nvSpPr>
        <p:spPr>
          <a:xfrm>
            <a:off x="10031722" y="2812830"/>
            <a:ext cx="860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FF0000"/>
                </a:solidFill>
              </a:rPr>
              <a:t>가열전선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98CD14-B044-3566-730D-F428D0916407}"/>
              </a:ext>
            </a:extLst>
          </p:cNvPr>
          <p:cNvSpPr txBox="1"/>
          <p:nvPr/>
        </p:nvSpPr>
        <p:spPr>
          <a:xfrm>
            <a:off x="10149729" y="3285424"/>
            <a:ext cx="940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반도체 장치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54C2056-1CD2-18F3-0C9B-B71A6797F8E4}"/>
              </a:ext>
            </a:extLst>
          </p:cNvPr>
          <p:cNvSpPr/>
          <p:nvPr/>
        </p:nvSpPr>
        <p:spPr>
          <a:xfrm>
            <a:off x="9072285" y="4007504"/>
            <a:ext cx="1170674" cy="65847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E0DC6E-B41C-DD9A-E925-AD40F4D51FE5}"/>
              </a:ext>
            </a:extLst>
          </p:cNvPr>
          <p:cNvSpPr txBox="1"/>
          <p:nvPr/>
        </p:nvSpPr>
        <p:spPr>
          <a:xfrm>
            <a:off x="10171257" y="4075897"/>
            <a:ext cx="94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나노구조</a:t>
            </a:r>
            <a:endParaRPr lang="en-US" altLang="ko-KR" sz="1000" b="1">
              <a:solidFill>
                <a:srgbClr val="FF0000"/>
              </a:solidFill>
            </a:endParaRPr>
          </a:p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제조 및 처리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0BAB2A-D808-1A3C-994E-7987AC50631A}"/>
              </a:ext>
            </a:extLst>
          </p:cNvPr>
          <p:cNvSpPr txBox="1"/>
          <p:nvPr/>
        </p:nvSpPr>
        <p:spPr>
          <a:xfrm>
            <a:off x="8745057" y="5206879"/>
            <a:ext cx="940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전기적 효과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DDEF60-DB62-A119-2539-5B6AAB0C0ADB}"/>
              </a:ext>
            </a:extLst>
          </p:cNvPr>
          <p:cNvSpPr txBox="1"/>
          <p:nvPr/>
        </p:nvSpPr>
        <p:spPr>
          <a:xfrm>
            <a:off x="7542864" y="5360767"/>
            <a:ext cx="821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재료 조사</a:t>
            </a:r>
            <a:endParaRPr lang="en-US" altLang="ko-KR" sz="1000" b="1">
              <a:solidFill>
                <a:srgbClr val="FF0000"/>
              </a:solidFill>
            </a:endParaRPr>
          </a:p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분석 장치</a:t>
            </a:r>
            <a:endParaRPr lang="en-US" altLang="ko-KR" sz="1000" b="1">
              <a:solidFill>
                <a:srgbClr val="FF0000"/>
              </a:solidFill>
            </a:endParaRPr>
          </a:p>
          <a:p>
            <a:pPr algn="ctr"/>
            <a:r>
              <a:rPr lang="en-US" altLang="ko-KR" sz="1000" b="1">
                <a:solidFill>
                  <a:srgbClr val="FF0000"/>
                </a:solidFill>
              </a:rPr>
              <a:t>(</a:t>
            </a:r>
            <a:r>
              <a:rPr lang="ko-KR" altLang="en-US" sz="1000" b="1">
                <a:solidFill>
                  <a:srgbClr val="FF0000"/>
                </a:solidFill>
              </a:rPr>
              <a:t>액체 증류</a:t>
            </a:r>
            <a:r>
              <a:rPr lang="en-US" altLang="ko-KR" sz="1000" b="1">
                <a:solidFill>
                  <a:srgbClr val="FF0000"/>
                </a:solidFill>
              </a:rPr>
              <a:t>, </a:t>
            </a:r>
            <a:r>
              <a:rPr lang="ko-KR" altLang="en-US" sz="1000" b="1">
                <a:solidFill>
                  <a:srgbClr val="FF0000"/>
                </a:solidFill>
              </a:rPr>
              <a:t>응고 등</a:t>
            </a:r>
            <a:r>
              <a:rPr lang="en-US" altLang="ko-KR" sz="1000" b="1">
                <a:solidFill>
                  <a:srgbClr val="FF0000"/>
                </a:solidFill>
              </a:rPr>
              <a:t>)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BD143D-98DE-B222-D4D6-C5AA94EA127C}"/>
              </a:ext>
            </a:extLst>
          </p:cNvPr>
          <p:cNvSpPr txBox="1"/>
          <p:nvPr/>
        </p:nvSpPr>
        <p:spPr>
          <a:xfrm>
            <a:off x="6862597" y="4134462"/>
            <a:ext cx="1170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0000"/>
                </a:solidFill>
              </a:rPr>
              <a:t>반도체 장치 처리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49A2C-C0B2-AD82-DC7B-1E071AF8E610}"/>
              </a:ext>
            </a:extLst>
          </p:cNvPr>
          <p:cNvSpPr/>
          <p:nvPr/>
        </p:nvSpPr>
        <p:spPr>
          <a:xfrm>
            <a:off x="270392" y="1987672"/>
            <a:ext cx="3691886" cy="242213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60E851-9213-3709-EBE1-9ADF94A6DB0D}"/>
              </a:ext>
            </a:extLst>
          </p:cNvPr>
          <p:cNvSpPr/>
          <p:nvPr/>
        </p:nvSpPr>
        <p:spPr>
          <a:xfrm>
            <a:off x="884208" y="4475757"/>
            <a:ext cx="3357131" cy="10473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22BDA6-F0E8-FA45-DF8A-324C6A6C0179}"/>
              </a:ext>
            </a:extLst>
          </p:cNvPr>
          <p:cNvSpPr/>
          <p:nvPr/>
        </p:nvSpPr>
        <p:spPr>
          <a:xfrm>
            <a:off x="4973307" y="1548376"/>
            <a:ext cx="4355251" cy="12017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3F707E-1BDD-64A1-49A2-8C36DF7ED47B}"/>
              </a:ext>
            </a:extLst>
          </p:cNvPr>
          <p:cNvSpPr/>
          <p:nvPr/>
        </p:nvSpPr>
        <p:spPr>
          <a:xfrm>
            <a:off x="3998550" y="2831279"/>
            <a:ext cx="2864048" cy="147936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7D917A-66C3-9468-5741-1011FC3D7907}"/>
              </a:ext>
            </a:extLst>
          </p:cNvPr>
          <p:cNvSpPr/>
          <p:nvPr/>
        </p:nvSpPr>
        <p:spPr>
          <a:xfrm>
            <a:off x="7395464" y="2791851"/>
            <a:ext cx="3632462" cy="11588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FA90E0-8721-DE64-298A-259056289BD9}"/>
              </a:ext>
            </a:extLst>
          </p:cNvPr>
          <p:cNvSpPr/>
          <p:nvPr/>
        </p:nvSpPr>
        <p:spPr>
          <a:xfrm>
            <a:off x="4502973" y="4509142"/>
            <a:ext cx="2610891" cy="14498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7483396-745E-37FE-3CEA-E9C4C8754BCC}"/>
              </a:ext>
            </a:extLst>
          </p:cNvPr>
          <p:cNvSpPr/>
          <p:nvPr/>
        </p:nvSpPr>
        <p:spPr>
          <a:xfrm>
            <a:off x="7494606" y="4930189"/>
            <a:ext cx="2086930" cy="112011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5ECA22-A8D1-19D5-7880-6E9B5DEB2716}"/>
              </a:ext>
            </a:extLst>
          </p:cNvPr>
          <p:cNvSpPr/>
          <p:nvPr/>
        </p:nvSpPr>
        <p:spPr>
          <a:xfrm>
            <a:off x="9012756" y="3982756"/>
            <a:ext cx="2043976" cy="7654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FA4F97-1BFC-6C06-AFCB-5CBD0439DC70}"/>
              </a:ext>
            </a:extLst>
          </p:cNvPr>
          <p:cNvSpPr/>
          <p:nvPr/>
        </p:nvSpPr>
        <p:spPr>
          <a:xfrm>
            <a:off x="6915689" y="4119859"/>
            <a:ext cx="1095797" cy="39084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48A768-325B-8B87-64C4-EA375BBD6E7B}"/>
              </a:ext>
            </a:extLst>
          </p:cNvPr>
          <p:cNvSpPr/>
          <p:nvPr/>
        </p:nvSpPr>
        <p:spPr>
          <a:xfrm>
            <a:off x="328422" y="2051046"/>
            <a:ext cx="809772" cy="269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ysClr val="windowText" lastClr="000000"/>
                </a:solidFill>
              </a:rPr>
              <a:t>합금변형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E924FB-DE8E-FE13-1B26-CE15E2CFE70E}"/>
              </a:ext>
            </a:extLst>
          </p:cNvPr>
          <p:cNvSpPr/>
          <p:nvPr/>
        </p:nvSpPr>
        <p:spPr>
          <a:xfrm>
            <a:off x="939029" y="5200830"/>
            <a:ext cx="757036" cy="269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ysClr val="windowText" lastClr="000000"/>
                </a:solidFill>
              </a:rPr>
              <a:t>열 측정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1836E2-40CE-0EA1-B176-C4FD900175A0}"/>
              </a:ext>
            </a:extLst>
          </p:cNvPr>
          <p:cNvSpPr/>
          <p:nvPr/>
        </p:nvSpPr>
        <p:spPr>
          <a:xfrm>
            <a:off x="4837945" y="4007504"/>
            <a:ext cx="872130" cy="269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ysClr val="windowText" lastClr="000000"/>
                </a:solidFill>
              </a:rPr>
              <a:t>광학 측정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D0BFD2-7715-03E7-2834-8899EB6F1B89}"/>
              </a:ext>
            </a:extLst>
          </p:cNvPr>
          <p:cNvSpPr/>
          <p:nvPr/>
        </p:nvSpPr>
        <p:spPr>
          <a:xfrm>
            <a:off x="4560728" y="5641811"/>
            <a:ext cx="1191085" cy="269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ysClr val="windowText" lastClr="000000"/>
                </a:solidFill>
              </a:rPr>
              <a:t>전기도금 분석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25C514B-0AE5-14D3-D67E-912FBC89CDB3}"/>
              </a:ext>
            </a:extLst>
          </p:cNvPr>
          <p:cNvSpPr/>
          <p:nvPr/>
        </p:nvSpPr>
        <p:spPr>
          <a:xfrm>
            <a:off x="8584049" y="5574648"/>
            <a:ext cx="940560" cy="419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ysClr val="windowText" lastClr="000000"/>
                </a:solidFill>
              </a:rPr>
              <a:t>전기적</a:t>
            </a:r>
            <a:endParaRPr lang="en-US" altLang="ko-KR" sz="1200" b="1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b="1">
                <a:solidFill>
                  <a:sysClr val="windowText" lastClr="000000"/>
                </a:solidFill>
              </a:rPr>
              <a:t>특성 분석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8C85D55-976A-2D57-7E3B-BF7A20DE6951}"/>
              </a:ext>
            </a:extLst>
          </p:cNvPr>
          <p:cNvSpPr/>
          <p:nvPr/>
        </p:nvSpPr>
        <p:spPr>
          <a:xfrm>
            <a:off x="10081066" y="3633859"/>
            <a:ext cx="860683" cy="269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ysClr val="windowText" lastClr="000000"/>
                </a:solidFill>
              </a:rPr>
              <a:t>전기 측정</a:t>
            </a:r>
            <a:endParaRPr lang="en-US" altLang="ko-KR" sz="1200" b="1">
              <a:solidFill>
                <a:sysClr val="windowText" lastClr="00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529F6D-BC7F-0092-8EF5-4D70A8CC0235}"/>
              </a:ext>
            </a:extLst>
          </p:cNvPr>
          <p:cNvSpPr/>
          <p:nvPr/>
        </p:nvSpPr>
        <p:spPr>
          <a:xfrm>
            <a:off x="8594523" y="1618338"/>
            <a:ext cx="678430" cy="269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ysClr val="windowText" lastClr="000000"/>
                </a:solidFill>
              </a:rPr>
              <a:t>광통신</a:t>
            </a:r>
            <a:endParaRPr lang="en-US" altLang="ko-KR" sz="1200" b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0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7313</Words>
  <Application>Microsoft Office PowerPoint</Application>
  <PresentationFormat>와이드스크린</PresentationFormat>
  <Paragraphs>2634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9" baseType="lpstr">
      <vt:lpstr>Google Sans</vt:lpstr>
      <vt:lpstr>Söhne</vt:lpstr>
      <vt:lpstr>맑은 고딕</vt:lpstr>
      <vt:lpstr>Arial</vt:lpstr>
      <vt:lpstr>Calibri</vt:lpstr>
      <vt:lpstr>Cambria Math</vt:lpstr>
      <vt:lpstr>Roboto</vt:lpstr>
      <vt:lpstr>Wingdings</vt:lpstr>
      <vt:lpstr>Office 테마</vt:lpstr>
      <vt:lpstr>KBSI 연구과제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MRAM &amp; 반도체 관련 해외특허 분석</vt:lpstr>
      <vt:lpstr>PowerPoint 프레젠테이션</vt:lpstr>
      <vt:lpstr>KBSI 소유 반도체 관련 국내외 특허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고분해능 열분석 &amp; 반도체 관련 해외특허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MRAM 관련 키워드 해외특허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한국기초과학지원연구원 과제 진행사항 (11/30)</vt:lpstr>
      <vt:lpstr>한국기초과학지원연구원 과제 진행사항 (11/30)</vt:lpstr>
      <vt:lpstr>한국기초과학지원연구원 과제 진행사항 (11/30)</vt:lpstr>
      <vt:lpstr>한국기초과학지원연구원 과제 진행사항 (11/30)</vt:lpstr>
      <vt:lpstr>한국기초과학지원연구원 과제 진행사항 (11/30)</vt:lpstr>
      <vt:lpstr>한국기초과학지원연구원 과제 진행사항 (11/30)</vt:lpstr>
      <vt:lpstr>한국기초과학지원연구원 과제 진행사항 (11/30)</vt:lpstr>
      <vt:lpstr>한국기초과학지원연구원 과제 진행사항 (11/30)</vt:lpstr>
      <vt:lpstr>한국기초과학지원연구원 과제 진행사항 (11/30)</vt:lpstr>
      <vt:lpstr>한국기초과학지원연구원 과제 진행사항 (11/30)</vt:lpstr>
      <vt:lpstr>한국기초과학지원연구원 과제 진행사항 (11/30)</vt:lpstr>
      <vt:lpstr>한국기초과학지원연구원 과제 진행사항 (11/30)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한국기초과학지원연구원 과제 진행사항 (11/23)</dc:title>
  <dc:creator>진홍 김</dc:creator>
  <cp:lastModifiedBy>김나윤</cp:lastModifiedBy>
  <cp:revision>657</cp:revision>
  <dcterms:created xsi:type="dcterms:W3CDTF">2023-11-22T01:38:03Z</dcterms:created>
  <dcterms:modified xsi:type="dcterms:W3CDTF">2023-12-15T05:31:42Z</dcterms:modified>
</cp:coreProperties>
</file>